
<file path=[Content_Types].xml><?xml version="1.0" encoding="utf-8"?>
<Types xmlns="http://schemas.openxmlformats.org/package/2006/content-types">
  <Default Extension="png" ContentType="image/png"/>
  <Default Extension="tmp" ContentType="image/png"/>
  <Default Extension="jpeg" ContentType="image/jpeg"/>
  <Default Extension="webp"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98"/>
  </p:notesMasterIdLst>
  <p:sldIdLst>
    <p:sldId id="869" r:id="rId2"/>
    <p:sldId id="605" r:id="rId3"/>
    <p:sldId id="870" r:id="rId4"/>
    <p:sldId id="636" r:id="rId5"/>
    <p:sldId id="281" r:id="rId6"/>
    <p:sldId id="311" r:id="rId7"/>
    <p:sldId id="638" r:id="rId8"/>
    <p:sldId id="672" r:id="rId9"/>
    <p:sldId id="673" r:id="rId10"/>
    <p:sldId id="504" r:id="rId11"/>
    <p:sldId id="675" r:id="rId12"/>
    <p:sldId id="676" r:id="rId13"/>
    <p:sldId id="677" r:id="rId14"/>
    <p:sldId id="678" r:id="rId15"/>
    <p:sldId id="679" r:id="rId16"/>
    <p:sldId id="661" r:id="rId17"/>
    <p:sldId id="680" r:id="rId18"/>
    <p:sldId id="662" r:id="rId19"/>
    <p:sldId id="681" r:id="rId20"/>
    <p:sldId id="682" r:id="rId21"/>
    <p:sldId id="556" r:id="rId22"/>
    <p:sldId id="508" r:id="rId23"/>
    <p:sldId id="507" r:id="rId24"/>
    <p:sldId id="509" r:id="rId25"/>
    <p:sldId id="663" r:id="rId26"/>
    <p:sldId id="664" r:id="rId27"/>
    <p:sldId id="512" r:id="rId28"/>
    <p:sldId id="513" r:id="rId29"/>
    <p:sldId id="683" r:id="rId30"/>
    <p:sldId id="665" r:id="rId31"/>
    <p:sldId id="536" r:id="rId32"/>
    <p:sldId id="576" r:id="rId33"/>
    <p:sldId id="882" r:id="rId34"/>
    <p:sldId id="873" r:id="rId35"/>
    <p:sldId id="878" r:id="rId36"/>
    <p:sldId id="877" r:id="rId37"/>
    <p:sldId id="880" r:id="rId38"/>
    <p:sldId id="861" r:id="rId39"/>
    <p:sldId id="539" r:id="rId40"/>
    <p:sldId id="685" r:id="rId41"/>
    <p:sldId id="684" r:id="rId42"/>
    <p:sldId id="543" r:id="rId43"/>
    <p:sldId id="541" r:id="rId44"/>
    <p:sldId id="687" r:id="rId45"/>
    <p:sldId id="865" r:id="rId46"/>
    <p:sldId id="544" r:id="rId47"/>
    <p:sldId id="689" r:id="rId48"/>
    <p:sldId id="874" r:id="rId49"/>
    <p:sldId id="690" r:id="rId50"/>
    <p:sldId id="876" r:id="rId51"/>
    <p:sldId id="557" r:id="rId52"/>
    <p:sldId id="875" r:id="rId53"/>
    <p:sldId id="547" r:id="rId54"/>
    <p:sldId id="587" r:id="rId55"/>
    <p:sldId id="284" r:id="rId56"/>
    <p:sldId id="360" r:id="rId57"/>
    <p:sldId id="693" r:id="rId58"/>
    <p:sldId id="285" r:id="rId59"/>
    <p:sldId id="667" r:id="rId60"/>
    <p:sldId id="440" r:id="rId61"/>
    <p:sldId id="349" r:id="rId62"/>
    <p:sldId id="695" r:id="rId63"/>
    <p:sldId id="696" r:id="rId64"/>
    <p:sldId id="580" r:id="rId65"/>
    <p:sldId id="286" r:id="rId66"/>
    <p:sldId id="296" r:id="rId67"/>
    <p:sldId id="460" r:id="rId68"/>
    <p:sldId id="697" r:id="rId69"/>
    <p:sldId id="287" r:id="rId70"/>
    <p:sldId id="316" r:id="rId71"/>
    <p:sldId id="312" r:id="rId72"/>
    <p:sldId id="317" r:id="rId73"/>
    <p:sldId id="577" r:id="rId74"/>
    <p:sldId id="318" r:id="rId75"/>
    <p:sldId id="313" r:id="rId76"/>
    <p:sldId id="883" r:id="rId77"/>
    <p:sldId id="441" r:id="rId78"/>
    <p:sldId id="288" r:id="rId79"/>
    <p:sldId id="698" r:id="rId80"/>
    <p:sldId id="405" r:id="rId81"/>
    <p:sldId id="406" r:id="rId82"/>
    <p:sldId id="859" r:id="rId83"/>
    <p:sldId id="289" r:id="rId84"/>
    <p:sldId id="416" r:id="rId85"/>
    <p:sldId id="420" r:id="rId86"/>
    <p:sldId id="290" r:id="rId87"/>
    <p:sldId id="670" r:id="rId88"/>
    <p:sldId id="671" r:id="rId89"/>
    <p:sldId id="884" r:id="rId90"/>
    <p:sldId id="564" r:id="rId91"/>
    <p:sldId id="292" r:id="rId92"/>
    <p:sldId id="307" r:id="rId93"/>
    <p:sldId id="885" r:id="rId94"/>
    <p:sldId id="886" r:id="rId95"/>
    <p:sldId id="887" r:id="rId96"/>
    <p:sldId id="559"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1264" y="48"/>
      </p:cViewPr>
      <p:guideLst/>
    </p:cSldViewPr>
  </p:slideViewPr>
  <p:notesTextViewPr>
    <p:cViewPr>
      <p:scale>
        <a:sx n="1" d="1"/>
        <a:sy n="1" d="1"/>
      </p:scale>
      <p:origin x="0" y="0"/>
    </p:cViewPr>
  </p:notesTextViewPr>
  <p:sorterViewPr>
    <p:cViewPr>
      <p:scale>
        <a:sx n="150" d="100"/>
        <a:sy n="150" d="100"/>
      </p:scale>
      <p:origin x="0" y="-275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1T21:21:15.2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4822 7129 0,'101'25'22,"-101"0"-15,51-25 4,0 26-1,-1-26 0,1 0 2,0 0-3,0 25 1,-1-25-1,1 0 4,-26 0-3,26 0-2,0 0 3,0 0-2,-26 0 3,26 0-3,0 0 2,-1 0 0,1 0-3,25 0 2,-25 0 0,0 0 0,-1 0 0,1 0 2,0 0-2,0 0-2,-26-25 2,26 25 2,0 0 7,-26 0-9,26 0 0,-26 0 0,26 0 0,0 0 10,-1 0-7,-24 0-3,24 0 0,-24 0-3,25 0 4,-1-26-1,1 26 10,0 0-10,-26 0 0,26 0 1,-26 0-2,26-25 3,0 25 7,0 0-7,25-25-4,-26 25 3,1 0 0,51 0-1,-26 0-2,-26-26 5,27 26-4,-1 0 1,0 0 0,-25 0 2,25 0-5,25-25 6,-50 25-3,25 0-2,-25 0 4,0 0-3,-1 0-1,1 0 5,0 0-3,0 0 8,-1 0-5,1 0-3,0 0-3,0 0 5,25 0-1,-26 0 0,1-26 0,0 26-3,0 0 1,25 0 2,-25 0-1,25-25 0,-26 25 0,27 0 2,24 0-5,-25 0 6,26-25-3,-1 25 1,1 0-5,-26 0 7,25 0-2,-25 0-2,1 0-1,-1 0 4,0 0-2,25 0 1,-75 0-1,75 0 0,-50 0 0,-26 0 0,77 0-2,-51 0 2,-1 0 0,1 0 13,0 0-15,0 0 4,-1 0-4,1 0 1,25 0 4,-25 0-3,0 0-2,25 0 2,-25 0 3,25 0-3,0 0-3,0 0 3,0 0 1,0 0 2,0 0-4,0 0 2,26 0-1,-26 0 0,0 0 0,0 0-3,0 0 6,-25 0-5,25 0 2,-50 0 0,24 0 0,1 0 2,-25 0 402,24 0-405,26 0 2,51 0-1,-25 0-1,-26 0 1,0 0 1,26 0-2,-52 0 4,26 0-3,-25 0 0,0 0-2,-26 0 2,26 0 0,0 0 2,0 0-2,-1 0-2,1 0 2,0 0 0,-26 0 2,26 0-2,0 0-1,-26 0 13,26 0-12,-26 0 0,1 0-2,-1 0 3,0 0-1,1 0 0,-1 0 2,0 0-4,1 0 2,25 0 0,-26 0 0,0 0 13,26 0-12,-26 0-4,26 0 6,0 0-6,-26 0 3,1 0 0,-1 0 3,26 0-3,-26 0-2,1 0 2,-1 0 0,0 0 10,1 0-10,-1 0 0,26 0 0,-26 0 0,26 0 12,0 0-13,-26 0 4,26 0-5,0 0 1,-1 0 4,1 0-5,0 0 4,-26 0 0,26 0-6,0 0 4,50 0 3,-75 0-6,24 0 3,1 0 0,0 0 3,0 0-5,-1 0 5,1 0-3,-26 0-3,26 0 3,0 0 3,-26 0-6,1 0 3,24 0 1,1 0-1,0 0 2,-26 0-4,26 0 5,-26 0-6,1 0 3,-1 0 3,0 0-6,26 0 4,-25 0 1,-1 0-2,0 0 1,1 0-4,24 0 6,1 0-6,0 0 4,0 0-2,-26 0 4,26 0-5,-26 0 5,51 25-3,-25-25 8,0 0-6,-26 0-2,26 0 0,0 25 0,-1-25-2,-24 0 4,-1 0-1,26 0-4,-26 0 6,26 0-6,-26 0 5,26 0-4,-25 0 5,-1 0-6,0 0 3,1 0 1,24 0 2,-24 0-6,-1 0 3,1 0 20,-1 0-20,0 0 10,1 0-9,-1 0 2,26 0 4,0 0 4,-1 0-8,1 0-7,0 0 7,0 0-6,-1 0 7,-24 0-4,-1 0-1,0 0-1,26 0 2,-25 0 3,-1 0-3,0 0 0,1 0 11,-1 0 89,0 0-62,1 0-28,-1 0 3,1 0-2,-1 0-13,0 0 33,1 0-22,-1 0 7,0 0 10,-25 26-28,26-26 5,-26 25 188,0 1-121,0-1-30,0 0 13,0 1-25,0-1-7,0 0-1,0 26-17,0-25-6,0-1 5,0 0-2,0 1 51,0-1 80,0 0-100,0 1-22,0-1-8,0 0-3,0 1 24,0-1-11,0 1-1,-26-26 224,1 0-217,0 0-15,-1 0 0,-50 0 5,-25 0-7,25 0 2,-1 0-2,1 0 0,26 0-1,-27 0 3,-24 0-4,76 0 2,-26 0 0,-51 0 2,77 0-2,-26 0-1,0 0 3,1 0-5,24 0 3,-24 0 0,24 0 0,1 0 1,-1 0 9,-24 0-7,24 0-6,1 0 3,-26 0 3,26 0-6,-26 0 13,26 0-8,-1 0-2,1 0 0,-26-26-1,0 26 11,26 0-8,-26 0-1,26 0-3,-26 0 2,26 0 13,-1 0-13,-24 0-2,24 0 5,1 0-3,0 0 0,-26 0 10,25 0-13,1 0 7,-26 0-4,26 0-4,0 0 7,-1 0-5,-25 0 3,1 0 3,24 0-9,-24 0 8,-1 0-6,26 0 6,-1 0-6,-25 0 6,1 0-2,24 0-4,-24 0 3,24 0 0,-25 0 12,26 0-11,0 0-1,-26 0 0,26 0-3,-1 0 17,-25 0-14,26 0 0,0 0-3,-26 0 3,26 0 3,25 26-5,-26-26 1,-25 0 2,26 0 2,-26 0-5,26 0 1,0 0 1,-26 0 3,25 0-2,-24 0-3,-1 0 3,-25 0-3,25 0 5,0 25-5,-25-25 4,25 0-5,-25 0 3,-25 25 0,25-25 4,0 0-7,-1 0 5,-24 0-1,25 0-1,0 0 0,0 0-3,25 0 7,-25 0-8,0 0 5,-26 0-1,51 0 0,-25 0 3,25 0-3,1 0 0,-1 0 0,0 0 0,0-25 1,1 25-2,-1-25 5,0 25 3,26 0-6,-26 0-2,26 0 1,-26-26-3,26 26 6,-1 0-5,1 0 5,-26 0-3,26 0 0,-26 0 0,26 0 0,-1 0 0,-25 0 1,1 0-5,-26 0 5,-26 0-1,77 0 2,-102 0-2,51 0 0,0 0-1,-26 0 2,1 0-1,24 0 0,-49-25 0,49 25 2,-49 0-5,49 0 3,27-26 0,-26 26 3,25-25-1,-25 25-4,25 0-1,0-25 6,0 25-5,1-26 2,-1 26 1,26-25-2,-1 25 3,1-25 2,-1 25-5,26-26 9,-25 26-11,0 0 8,-1 0-9,1-25 7,0 25-6,-1 0 3,1-25 3,-1 25-6,1 0 3,0 0 4,-1 0-5,1 0 2,0 0-1,-26 0 0,0 0 0,0 0 0,26 0-3,-26 0 3,0 0 3,1 0-2,-1 0-4,0 0 6,26 0 4,-1 0-7,1 0 3,0 0-6,-1 0 14,1 0 413,0 0-424,-77 76 0,-101 25 2,-25 1 0,-1-1-3,77-25 2,-26-51 0,26 26-2,25-25 2,51-26-5,-51 25 7,26-25-3,25 0-1,-26 0-1,26 0 5,0 0-6,25 0 3,0-25 3,-25-1-4,51 26 0,-51-25 1,25 25 3,0-26-6,-25 26 3,-25-25 1,25 25 1,25 0-4,-25 0 2,0-25 2,25 25-1,-25 0-2,25 0 1,-50 0-2,75 0 3,-75 0 1,50 0-2,26 0-2,-77 0 2,51 0 0,1 0 14,-1 0-15,0 0-1,0 0 5,26 0-6,0 0 6,-26 0-3,51-26-3,-26 26 6,-24 0-3,24 0-2,1-25 2,0 25 0,-1 0 13,1-25-13,-26 25-3,26-26 3,-1 26 1,1 0 2,25-25-6,-25 25 3,-1 0 13,1-25-15,-1 25 1,1 0 4,0-26-5,-1 1 5,1 25-6,0-26 9,-26 1-12,25 25 10,-24-25-2,-1-1-8,26 26 9,-26-25-6,51 0 7,-51-1-2,26 26-4,-26-25-1,0 25 3,26-25 6,-26-1-12,51 1 6,-25-1 8,-26 1-15,26 25 6,-1-25 2,1 25 2,-1-26-6,1 26 16,0 0-13,-1 0 0,-24 0 1,-1 0-2,-25 26-1,50-26 5,-24 0-3,-1 25 0,0 0-3,26-25 6,-1 0-6,26 26 6,-25-26 17,25 25 42,0 1-36,51-26-25,50 25 1,-25-25-1,0 0-4,77 25 3,-26-25 0,-26 0 4,51 0-4,1 0-1,50 0 2,-26 0-4,-25 0 3,51 0 4,0 0-5,-25 0 2,-26-25-5,51 25 8,-50 0-8,24 0 5,-25-51 2,1 51-6,-1 0 3,-25 0 0,25 0 3,-76 0-2,76-25-1,-25 25-3,-25 0 2,-26 0 2,51 0-1,-51 0 3,0 0-6,-25 0 6,25 0-3,25 0-2,-50 0 4,0 0-1,25 0-4,0 0 5,-25 0-4,25 0 2,0 0 0,51 0 4,-51 0-8,51 0 7,-26 25-5,52-25 2,-26 51 0,25-51 0,-25 0 4,-26 0-8,51 25 7,-25-25-2,26 0-1,-1 0-4,-51 0 4,26 26 1,-25-26 2,-1 0-6,-25 0 3,0 0 3,1 25-2,-27-25-1,-24 0-4,24 0 8,-24 0-7,25 0 3,-26 0 3,0 0 4,26 0-3,-26 25-5,26-25 2,0 0-2,25 0 12,-25 0-11,-26 0 0,26 0 4,-26 0-8,1 0 5,-52 0 67,-101 0-66,26 0-2,-51 0 2,-51 0-7,25 0 9,26 0-4,0 26 0,-26-26 0,-25 50 4,51-24-7,-77-1 6,26 26-2,51-51-5,-26 25 7,26-25-10,25 26 7,26-26 2,-1 0-2,26 0-2,0 0 7,25 0-9,1 0 8,24 0-8,1 0 17,-1 0-15,52 0 102,50 0-99,127-26 2,51 26-6,-51 0 3,50 0 4,-50-25-4,77-26 1,-27 51-2,-50-25 4,51-26-9,-26 26 14,-25 25-13,-25-26 2,-76 26 3,24-50 7,-49 50-14,-27 0 7,1 0 1,-26 0 2,1 0-6,-1 0 16,1 0-5,-77 0 42,-101 0-46,-51 0-8,0 0 8,0 0-4,50 0 0,-100 0 1,50 0-2,-26-26 1,26 26-3,-51 0 6,1 0-6,50 0 7,-51 0-4,26 0 0,75 0-4,1 0 8,0 0-4,25 0 0,25 0 1,-24 0-2,49 0-2,1 0 7,0 0-5,0-25 2,25 25-5,-50-25 5,25 25 2,25-26-7,-25 26 9,25-25-9,-25-1 7,-26 26-6,52 0 7,-26-25-8,-1 25 8,1-51 0,-25 51-12,25 0 11,-26 0-5,26 0 5,25 0-6,-50 0 7,25 0-5,25 0-2,-25 0 3,25 0 3,0 0-2,1 0-4,-1 0 6,26 0 7,-1 0-9,1 0-1,-1 0 7,1 0 12,25-25 103,25 25-119,102 0-3,51-51-2,25 51 1,76 0 2,-76 0 2,0 0-6,51 0 7,-51 0-5,50 0-2,-50 0 6,0 0-5,-25 0 4,-26 0-1,-76 0-1,26 0 0,-26 0-3,0 0 3,-50 0 1,-1 0 12,0 0-16,1 0 13,-26 26-7,-51-26 119,-25 0-122,-26 0-1,-75 0 0,75-26-1,-50 26 3,25-25 5,0 25-13,-25 0 9,76 0 1,-26 0-6,-25 0 3,51 0 0,0 0 3,25 0-3,-25 0-4,26 0 5,-27 0 4,27 0-8,-1 0 5,0 0-3,-25 0 0,25 0 4,1 0-4,24 0-2,-24 0 3,-1 0 0,0 0 0,0 0 3,1 0-6,24 0 6,1 0-2,-26 0-5,0 0 9,1 0-9,24 0 4,-25-26 4,1 26-4,-1 0 6,0 0-6,0 0 4,1 0-4,-1 0-3,0 0 3,26 0 0,-26 0 0,26 0 4,-26 0-8,26 0 8,-26 0-8,0 0 4,26 0 1,-26 0-1,26 0 2,-1 0 9,1 0-12,-1 0-1,1 0 4,0 0-1,-1 0 37,1 0-28,0 0 0,-1-25-8,1 25-3,-1 0 1,1 0 3,-26 0-6,26 0 8,-26-25-6,26 25 0,-26 0-1,0 0 5,26 0-3,0 0 7,-1 0-4,-25 0-3,26 0 8,0 0-6,-1 0 6,1 0 5,0 0-16,-1 0 17,1 0-14,-1 0-4,1 0 14,0 0-8,-1 0-3,1 0 1,0 0 3,-1 0-6,1 0 34,50 0 245,1 0-280,50 0 6,0 0-2,25 0-2,1 0 2,-26 0 2,0 0-4,26 0 5,-26 0-2,0 0-1,0 0 0,51 0-3,-51 0 3,51 0 0,-51 0 4,0 0-8,0 0 5,-25 0 1,25 0-4,-25 0 4,0 0-1,-1 25-2,26-25 1,-25 0 0,25 0 2,-25 0-2,0 0-3,50 0 4,-75 0 3,24 0-6,52 0 3,-51 0-4,25 0 6,0 0-6,0 0 7,-25 0-4,25 0 0,0 0 0,-25 0-4,50 0 5,-25 0 0,-25 0 1,25 0-1,0 0-1,0 0-4,26 0 8,-26 0-8,26 0 4,-26 0 5,51 0-10,-51 0 9,51 0-3,-51 0-2,25 0-2,26 0 7,-51 0-5,51 0-2,-51 0 7,0 0-8,0 0 5,51 0 3,-76 0-8,25 0 8,0 0-8,-25 0 4,25 0 4,-25 0-4,25 0 0,-25 0 0,25 0 0,-25 0 0,25 0 1,-25 0-5,50 0 8,-50 0-8,25 0 8,-25 0-8,25 0 7,-25 0-2,25 0-1,0 0-3,-25 0 7,25 0-4,-26 0-4,27 0 4,-27 0 1,1 0 3,25 0-8,-25 0 3,0 0 2,50 0 2,-75 0-2,24 0-5,-24 0 7,24 0-6,-24 0 3,25 0 4,-26 0-4,26 0 7,-26 0-7,0 0 0,26 0 4,-25 0-5,24 0 8,1 0-5,0 0 0,25 0-1,-25 0-2,25 0 2,25 0-2,-50 0-2,25 0 6,-25 0-2,25 0-5,0 0 7,0 0-5,0 0 1,26-25 5,-26 25-7,0 0 3,0 0 0,-25 0 0,25 0 0,26 0 0,-52 0 5,27-26-9,-27 26 3,1 0 2,0 0-1,0-25 3,-1 25-6,1 0 13,51 0-8,-102-25-1,50 25-4,1 0 8,0 0-9,0 0 4,-1 0 4,1 0-8,-26 0 4,1 0 0,25 0 4,-26 0-7,26 0 7,-26 0-8,26 0 8,0 0-5,-1 0 10,1 0-10,0 0 1,0 0 3,25 0-4,-26 0-1,52 25 2,-1-25 3,-24 25-6,49-25 4,-49 0 2,-1 0-4,51 0 2,-26 0-4,-25 0 5,51 0-4,-51 0 2,-25 0 3,0 0-2,25 0-5,-51-25 10,26 25-12,-26 0 6,1 0 5,-1 0-6,0 0 12,1-25-15,-1 25 14,0 0 4,1 0-3,-1 0 5,1 0 330,-1 0-346,26 0-2,25-26 5,51-24-4,-51 50 1,0-26 4,-25 26-10,-26 0 6,26 0 3,-26 0-2,1 0-4,-1 0 23,0 0-20,1 0 2,24 0 0,-24 0-6,25 0 7,-26 0-2,0 0 0,26-25-1,0 25 0,0 0 0,-1 0-4,-24 0 9,24 0-2,-24 0 0,-1 0 1,1 0-5,-1 0 2,0 0-1,1 0 10,-1 0 10,0 0-20,1-26 7,-1 26-3,1 0 6,-1 0-7,0 0 15,1 0-12,-1 0-2,0 0-8,26 0 17,-25 0 5,-1 0-18,0 0 3,1 0 18,-1 0-11,0 0 27,1 0 44,-52 0 102,1 0-184,0 0 1,-51 0 1,25 0-1,-25 26 4,0-1-8,-26-25 6,26 26-4,0-26 4,25 0-2,-25 25-1,-26-25 0,77 0 2,-26 0-2,-50 25 1,50-25 0,26 0 4,-26 0-5,0 0 1,0 0-2,-25 0 4,26 0-4,-1 0 2,-25 0 1,0 0 2,-1 0-6,27 0 8,-26-25-6,-1 25 1,27 0-3,-26 0 6,-1 0-2,-24 0-5,25 0 4,0 0 0,25 0 0,-25 0 4,25 0-8,-25 0 5,25 0 2,1 0-7,-1 0 4,0 0 1,0 0 1,1 0-1,-1 0-4,0 0 7,0 0-7,1 0 17,24 0-18,-25 0 8,26 0-4,-26 0-4,1 0 14,-1 0-10,-51 25 4,77-25-4,-77 26 7,1-26-16,-26 0 8,26 25 5,-26-25-8,25 51 12,-25-51-16,26 0 12,-26 0-7,51 25 6,-51-25-6,25 0 6,-24 0-6,49 0 7,1 0-4,0 0-4,0 0 5,25 0 2,1 0-6,-52 0 3,77 0 0,-77 0 0,51 0 0,-25 0 4,0 0-8,0 0 8,0 0-7,-26 25 3,1 1 4,25-26-5,-51 25 6,0 1-13,51-1 17,0 0-18,-26-25 10,52 26-1,24-26 0,-50 25 0,51-25 15,-1 0-20,1 0 15,50 0 75,51 25-89,1 1 8,75 25 2,-25-26-15,-26 0 9,77-25 1,25 26 7,-26 24-12,26-50 3,-50 0 2,50 26-6,-51-26 9,26 0-5,-26 0-2,-51 0 4,52 0 3,-27 0-8,-24 0 6,-26 0-4,26 0 6,-26 0-8,0 0 7,-25 0-2,-1 0-4,1 0 3,0 0 2,0 0-4,-1 0 2,26 0 4,-25 25-4,0-25-1,25 25 5,0-25-11,-25 0 8,25 0-1,26 0 3,-26 0-6,0 0 4,0 0 2,0 0-6,51 0 7,-26 0-8,1 0 4,-1 0 0,-25-25 3,51 0-6,-51 25 7,26-26 0,-77 26-11,51-25 16,-50 25-18,-1-25 9,26 25 0,-26 0 3,1 0-6,-1 0 13,0-26-10,1 26 24,-1 0-16,1 0-9,-1 0 1,0 0 4,1 0-8,-1 0 15,0 0 3,-25-25 53,-25 25-63,-76 0-8,-52 0 8,-50 0-3,0 0-6,26 0 9,24 0-4,-49 0 1,49 0-5,1 0 10,-26 0-8,26 0 2,0 0-4,0 0 10,76 0-6,-51 0-5,25 0 10,26 0-10,-25 0 8,24 0-2,27 0-1,-1 0-3,0 0 8,26 0-10,-1 0 18,1 0-13,0 0 7,-1 0 14,77 0 54,51 0-75,101 0-4,50 0 4,-50 0 0,0 0 0,0 0 4,26 0-2,-26 0-6,0 0 4,-51 0 0,51 0 0,-51 0-2,-25 0 5,-26 0-4,1 0 4,-1 0-3,-24 0-4,-27 0 4,26 0 1,26 0-2,-51 0 5,25 0-3,-25 0-5,-1 0 4,-24 0 3,24 0-5,1 0 1,0 0 2,0 0 3,-1 0-8,-24 0 8,25 0-8,-26 0 8,0 0 2,1 0 15,-1 0-6,0 0-6,1 0-3,-1 0 4,1 0-9,-1 0 34,0 0-26,1 0 28,-1 0-6,0 0 2,1 0-36,-1 0 43,1 0-25,-26 25 5,25-25-20,0 26 18,1-26-4,-1 0 5,0 0-22,1 0 2,-1 0 4,1 0-6,-26 25 6,25-25 4,-25 25 257,25 1-204,-25-1 24,26-25-74,-1 0 200</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5-02T01:27:49.7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5735 5531 0,'25'0'80,"1"0"-72,-1-26 9,1 26-1,-1 0 0,0 0-8,26 0 0,-26 0 9,1 0-3,-1 0-5,26 0 7,-26 0-7,26 0-1,-26 0 0,26 0-2,25 0 11,-25 0-9,0 0 1,0 0-2,-1 0 2,1 0-2,-26 0 1,26 0 0,0 0 8,-26 0-7,1 0-2,24 0 1,-24 0 0,-1 0 17,1 0-18,-1 0 9,0 0-9,1 0 2,-1 0 0,0 0 13,1 0-13,-1 0 1,1 0-4,-1 0 2,0 0-1,-25-25 3,26 25-4,-1 0 3,0 0 7,1 0-7,25 0-3,-26 0 4,0 0 5,1 0-6,-1 0-2,0 0 1,1 0 0,-1 0-1,0 0 3,1 0-2,25 0 0,-26 0 0,26 0-1,-26 0 2,0 0-2,1 0 1,-1 0 1,1 0-1,-1 0 2,26 0-4,-1 0 9,-24 0 1,-1 0-8,1 0-1,-1 0 10,0 25-8,1-25-3,-1 0 35,0 0-33,1 0 1,-1 0-3,1 0 3,-1 0 0,0 0-2,1 0 3,24 0-4,1 26 1,0-26 2,0 0-1,-1 25 0,1-25 0,-25 0 0,24 25 0,-24-25 1,50 26 0,-25-26 6,-1 0-8,-24 0 1,-1 0 0,0 25 1,1-25-3,-26 25 59,25-25-57,1 0 24,-1 0-16,0 0 0,26 26-8,-26-26 0,1 0 0,25 0 0,-1 0 0,26 0 0,-25 25 0,51-25 0,-52 25 2,-24-25-4,-1 0 2,1 0 0,-1 0-1,0 0 10,1 0 48,-1 0-50,0 0 2,1 0-1,-1 0-8,1 0 8,-26 26-10,-26-26 444,-25 0-442,26 0 7,0 0-6,-1 0-1,1 0-1,0 0 0,-1 0 1,1 0 10,-1 0-11,1 0 2,0 0-1,-1 0-2,1 0 4,0 0 6,-26 0-10,25 0 4,1 0-2,0 0-1,-1 0 2,1 0-3,0 0 4,-26 0-3,25 0 1,-24 0 0,24 0 1,1 0-2,0 0 1,-1 0 1,-25 0-1,26 0 0,0 0-1,-1 0 1,-24 0 0,24 25 1,-25-25-2,1 0 2,24 0-1,-24 0 0,-1 0 8,25 0-9,1 0 2,0 0-1,-1 0 0,1 0 14,0 0-5,-1 0-8,-25 0-2,26 0 2,0 0-2,-1 0 10,-24 0-10,24 0 4,1 0-6,-1 0 4,1 0 7,0 0-9,-26 0 1,26 0-1,-1 0 3,1 0-3,-1 0 2,1 0-1,0 0-1,-1 0 2,1 0-2,0 0 2,-1 0 6,1 0 1,-1 0-8,1 0 8,0 0-9,-1 0 10,1 26 0,-26-26-9,26 0 0,-1 0-1,1 0 2,0 0-2,-1 0 2,1 0-1,-26 0 0,26 0-1,-26 0 1,26 0 1,-1 0 6,1 0-7,0 0 0,-26 0 0,26 0 1,-1 0 5,1 0 12,-1 0-19,1 0 1,0 0 8,-1 0 1,1 0-10,0 0 17,-1 0-15,1 0-2,-1 0 2,1 0-2,0 0 1,-1 0 8,1 0-8,-26 0 0,26 0 1,-1 0-1,1 0 7,0 0-6,-1 0-1,1 0-1,0 0 1,-1 0 1,1 0 7,-1 0-8,1 0 6,0 0 4,-1 0-11,1 0 9,0 0 8,-1 0-16,1 0 8,-1 0-8</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5-02T01:27:54.68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5786 6571 0,'25'0'24,"1"0"6,-1 0 4,0 0-12,1 0-11,-1 0 2,26 0-3,0 0 6,-26 0-8,0 0 8,26 0-9,-26 0 0,26 0 2,0 0-1,-26 0 0,1 0 0,24 0 0,1 0 0,-25 0 0,24 0 0,1 0 0,-26 0 0,1 0 1,25 0-2,-1 0 1,-24 0-1,24 0 2,1 0-1,-25 0-1,24 0 2,1 0 7,-26 0-9,26 0 1,-25 0 1,24 0-1,1 0 8,-26 0-8,26 0 0,-25 0 0,24 0 0,-24 0 8,-1 0-8,0 0 8,1 0-8,-1 0 0,0 0 7,1 0 2,-1 0-8,26 0-2,0 0 0,-26 0 2,0 0-1,26 0 0,0 0 0,-26 0 0,26 0 0,-26 0 0,26 0-1,0 0 2,0 0 7,-1 0-9,1 0 2,0 0-1,0 0 0,-26 0-1,26 0 2,0 0-1,-26 0 8,0 0-8,1 0 0,-1 0 0,0 0 0,1 0 0,-1 0 0,1 0 1,24 25-2,1-25 1,-26 0 0,1 0 0,25 0 0,-1 0 8,1 0-8,0 0 0,-26 0 0,26 0 0,0 0 0,-26 25 0,0-25 0,26 0 0,-25 0 0,-1 0 0,26 0 0,-26 0-2,0 0 5,1 0 4,-1 0-7,1 0 0,-1 0 8,0 0 0,1 0 16,-1 0-24,0 0 0,1 0 0,-1 0 0,1 0 0,24 0 8,-24 0-7,-1 0-2,0 0 2,26 0-2,-25 0 8,-1 0-6,0 0-2,1 0 2,-1 0-1,0 0-1,1 0 10,-1 0-9,1 0 0,-1 0 0,0 0 8,1 0 24,-1 0 8,0 0-31,1 0-10,-1 0 1,1 0 0,-1 0 0,0 0 8,1 0-8,-1 0 0,0 0 24,1 0 73,-1 0-89,1 0 8,24 0-16,1 0 0,-26 0 0,26 0 0,-25 0 6,-1 0-5,0 0-1</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5-02T01:27:59.70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5862 7560 0,'25'0'15,"-25"-26"-5,26 26-4,-1 0 28,0 0-18,1 0-8,-1 0 0,1 0 8,-1 0-2,0 0-4,26 0-2,-26 0 0,26 0 0,0 0 0,0 0 8,-1 0-9,1 0 2,0 0-1,0 0-2,-1 0 4,1 0-3,-25 0 1,-1 0 0,26 0 1,-1 0-1,-24 0 0,-1 0-2,26 0 3,-26 0 7,1 0-7,-1 0 7,0 0-9,1 0 1,-1 0 1,26 0-2,-26 0 1,1 0 8,-1 0-9,0 0 2,1 0-1,25 0 0,-26 0 8,0 0 8,26 0-17,-26 0 10,1 0-9,-1 0 1,0 26 14,1-26-14,-1 0 6,1 0-6,-1 0 7,0 0-8,1 0 7,-1 0 1,0 0 0,1 0-8,-1 0 8,1 0 15,-1 0-22,0 0 7,1 0-8,-1 0 0,0 0 1,26 25 7,-25-25-10,-1 0 3,0 0-1,26 0-1,-26 0 3,1 26-3,25-26 1,-26 0 1,0 0-2,1 0 1,50 0 0,-51 0 0,26 25 8,-26-25-7,1 0-2,-1 0 2,26 0-2,-26 0 2,1 0 6,-1 0-7,0 25 1,26-25-2,-26 0 2,1 0-1,-1 0 0,26 0 0,0 0-1,-26 26 2,26-26-1,-26 0-1,26 0 1,-26 0 8,1 0-8,-1 0-1,0 0 3,1 0-3,-1 0 9,1 0 1,-1 0-1,0 0-1,1 0 1,-1 0-7,0 0 6,1 0-7,25 0 1,-26 0-2,0 0 2,26 0-1,-26 0 8,26 0-8,-25 0-1,-1 0 1,26 0 0,-26 0 0,26 0 0,-26 0 0,1 0 1,24 0-2,1 0 2,-26 0-2,1 0 1,25 0 9,-26 0-10,0 0 1,26 0 1,-26 0-2,1 0 9,-1 0-8,1 0 0,-1 0 0,0 0 0,1 0 0,-1 0 0,0 0-1,26 0 2,-25 0-1,24 0 0,1 0 0,0 0-1,-26 0 3,26 0-3,0 0 1,-1 0 0,27 0 0,-27 0 0,-24 0 1,24 0-1,1 0-1,0 0 1,0 0 1,25 0-2,-25 0 1,-1 0 0,1 0 0,0 0 1,0 0-2,-26 0 9,26 0-8,-1 0 0,1 0 1,-25 0-2,24 0 1,1 0 8,-26 0-9,1 0 2,25 0-1,-1 0 0,-24 0 0,-1 0 1,77 0-2,-77 0 2,26 0-1,-1 0-2,1 0 3,0 0-1,0 0 0,-1 0 0,1 0 0,0 0 0,0 0 0,-26 0 0,26 0 9,0 0-9,-26 0-1,0 0 0,26 0 1,0 0 0,0 0 10,-1 0-11,-24 25 1,-1-25 0,26 0 1,-26 0-2,1 0 1,-1 0 0,0 0 0,1 0 1,-1 0-1,0 0-1,1 0 1,-1 0 8,1 0-7,24 0-2,-24 0 1,-1 0-2,0 0 12,1 0-10,-1 0 7,1 0 3,-1 0-11,0 0 1,1 0 0,24 0-1,1 0 2,0 0-1,-26 0 0,26 0 0,0 0 0,-26 0-1,1 0 9,-1 0-6,0 0-2,1 0 40,-1 0-16,0 0-1,1 0 9,-1 0-15,1 0-17,-1-25-1,26 25 2,-26 0-1,0 0-1,1 0 1,25 0 0,-1 0 0,-24 0 0,24 0 1,-24 0-3,25 0 4,-26 0-2,26 0 0,-26-26-1,26 26 2,-26 0-2,1 0 10,24 0-9,-24 0 0,-1 0 0,26 0 0,-51-25-2,25 25 12,1 0 0,-1 0-14,0 0 13,1 0-9,-1 0 0,26 0 16,0-25-16,-26 25 2,26 0 2,-26 0-10,0 0 6,-25-26 0,-25 26 383,0 0-375,-1 0-6,1 0 4,0 0 20,-1 0-18,1 0-8,-1 0 0,1 0-1,0 0 9,-1 0 9,1 0-3,0 0-4,-1 0-10,1 0-1,-1 0 0,1 0 19,0 0-19,-1 0 2,1 0-3,0 0 4,-1 0 13,1 0-14,-1 0-2,1 0 1,0 0 1,-1 0-2,1 0 18,0 0-17,-1 0-2,1 0 4,-1 0-3,-24 0 2,24 0 5,1 0-4,-26 0-2,26 0 0,-26 0-1,0 0 8,1 0-5,-27 0-2,27 0-1,-26 0 2,25 0-1,-51 0 0,52 0-2,24 0 3,-25 0-2,1 0 3,-1 0-2,0 0 0,0 0 0,-25 0 0,26 0 0,-52 0-1,77 0 0,-26 0 1,0 0 0,0 0 2,1 0-2,-26 0 0,25 0 0,-25 0 0,25 0 0,26 0 0,-26 26 0,0-26-1,0 0 1,1 0 1,24 0-1,-25 0 0,26 0 0,0 0-2,-26 0 4,0 0-2,26 0 0,-26 0 0,26 0 0,-1 0 0,-24 0-2,24 0 3,-25 0-1,26 0-1,-26 0 3,1 0 6,24 0-9,-25 0 2,26 0-2,0 0 2,-1 0-2,1 0 1,-26 0-1,26 0 2,-1 0 0,-24 0-1,-1 0-1,0 0 9,26 0-8,-1 0 1,-24 0-1,24 0-2,26 25 4,-50-25-2,24 0-1,-25 0 2,26 0-1,-26 0 0,1 0 8,-1 0-9,25 0 2,-24 0-1,-1 0-1,0 0 1,0 0 0,1 0 1,24 0-2,-24 0 2,-1 0-2,0 0 1,0 0 1,1 0-1,-1 0-1,0 0 1,0 0 1,1 0-2,-1 0 2,0 0-2,26 0 1,-26 0 0,0 0 1,0 0-1,1 0 0,-1 0 0,0 0 0,26 0 0,-26 0-1,0 0 2,1 0 6,-1 0-7,25 0-1,-24 0 3,-1 0-3,0 0 1,0 0 1,1 0 7,-1 0-9,0 0 2,26 0-2,-26 0 0,0 0 2,26 0-1,0 0 0,-1 0-1,-25 0 2,26 0 0,-26 0-1,1 0-3,-1 0 13,0 0-10,0 0 1,26 0-2,-26 0 2,26 0-1,-1 0-1,1 0 1,-26 0-2,26 0 5,0 0-4,-1 0 1,1 0 1,-1 0 6,1 0 2,0 0-10,-1 0 2,1 0-1,-26 0-2,26 0 11,-1 0-9,-24 0 1,24 0-1,-24 0-1,-1 0 9,0 0-7,26 0-1,-26 0-2,26 0 3,-1 0-1,-25 0 1,26 0-2,0 0 1,-26 0 1,26 0-2,-1 0 1,26-25 1,-51 25 6,26 0-7,0 0 1,-1 0-1,1 0-1,0 0 2,-26 0 15,26-26-8,-1 26-9,-25 0 10,26 0-9,0 0 15,-1 0-14,-24 0-2,24 0 0,-25 0 3,26 0-3,-26 0 10,26 0-9,-26 0-1,26 0 2,-1 0-2,1 0 9,0 0-8,-1 0 0,-24 0 0,24 0-1,1 0 10,-1 0-9,1 0 0,0-25 0,-26 25 0,26 0 0,-1 0 8,1 0-9,-1 0 2,1 0-1,0 0 0,-1 0 17,52 0 175,-1 0-191,0 0-4,1 0 5,-1 0-4,-25-26 4,26 26 5,-1 0-7,0 0 1,26 0 0,-26 0-3,1 0 2,-1 0 1,1 0-2,24 0 1,1 0 1,-26 0-2,26 0 1,0 0 8,0 0-7,-26 0-2,26 0 2,0 0-2,-26 0 1,0 0 1,26 0-1,-26 0 0,26 0 0,0 0 0,-26 0 0,1 0-1,24 0 9,-24 0-8,-1 0 0,0 0-1,1 0 3,-1 0-3,1 0 1,-1 0 0,0 0 1,1-25-2,24 25 1,-24 0 1,-1 0 6,1 0-6,-1 0-2,26 0 1,-26 0 0,0 0 1,1 0 5,-1 0-4,26 0-2,0 0-1,-26 0 1,26 0 0,0 0 7,-26 0-6,26 0 0,-1 0-2,-24 0 1,-1 0 1,26 0-1,0 0 0,-1 0-1,1 0 1,0 0 0,0 0-1,-1 0 3,1 0-3,0 0-1,0 0 2,-1 0 3,27 0-4,-27 0 1,1 0 0,0 0 0,-26 0 0,1 0 1,-1 0-2,26 0 2,-1 0-2,-24 0 2,25 0-2,-1 0 9,-24 0-8,24 0 0,-24 0 0,-1 0 0,1 0 0,24 0 0,-24 0 0,24 0 0,-24 0 0,25 0 0,-1 0 9,1 0-10,0 0 1,0 0 0,-1 0 1,-24 0-2,24 0 1,1 0 0,-25 0 0,24 0 0,1 0 0,0 0 0,0 0 0,-1 0 0,1 0 0,0 0 0,0 0 0,-1 0 0,1 0 0,0 0-1,0 0 2,-26 0 0,26 0-2,50 0 1,-75 0 0,-1 0 1,26 0-2,-1 0 2,1 0-2,-25 0 1,24 0 1,1 0-2,-26 0 1,1 0 1,25 0-2,-26 0 1,0 0 1,1 0-2,-1 0 2,0 0 6,26 0-7,-25 0 0,-1 0 0,26 0 1,-1 0 7,-24 0-9,25 0 1,-1 0 0,-24 0 1,24 0-2,1 0 9,-25 0-7,24 0-2,-24 0 1,24 0 0,1 0 6,0 0-4,-26 0-2,26 0 0,-26 0 0,1 0 8,25 0-8,-1 0 0,-24 0 0,24 0 0,1 0 0,0 0 1,0 0-2,-1 0 10,-24 0-9,25 0-2,-26 0 3,26 0-1,-26 0 8,0 0-8,26 0 0,-25 0 8,-1 0-8,0 0 0,1 0 8,-1 0-8,0 0 0,1 0 0,-1 0-1,1 0 2,-1 0 7,0 0-8,1 0 8,24 0-8,-24 0 1,-1 0-2,26 0 2,-26 0-2,26 0 1,0 0 0,-26 0 0,26 0 0,-26 0 8,26 0-8,-26 0 0,1 0 0,25 0 0,-26 0 8,26 0-8,-26 0 8,0 0-9,1 0 2,-1 0 0,1 0-2,-1 0 2,26 0-2,-1 0 2,-24 0-1,25 0 0,-1 0 7,-24-25-7,-1 25 8,0 0 47,1 0-30,-1 0-9,1 0 48,-1 0-39,0 0-9,1 0-8,-1 0-8,0 0 0,1 0 0,25 0 0,-26 0 0,0 0 328,1 0-304,-1 0 8</inkml:trace>
</inkml:ink>
</file>

<file path=ppt/ink/ink13.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42775" units="1/cm"/>
          <inkml:channelProperty channel="T" name="resolution" value="1" units="1/dev"/>
        </inkml:channelProperties>
      </inkml:inkSource>
      <inkml:timestamp xml:id="ts0" timeString="2019-07-15T16:32:56.6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9364 7788 0,'126'0'18,"-75"-25"-10,0 25 4,0 0-1,-26 0-2,26-26 2,-26 26-1,26 0-1,0 0 0,-1 0 2,1 0 0,0 0-1,25 0 0,-25 0 0,0 0 0,-1 0 0,1 0 0,0 0 0,0 0 9,-1 0-7,1 0-2,-26-25 0,26 25 0,-25 0-2,-1 0 4,0 0-2,1 0-1,24 0 1,-24 0 1,25 0-1,-1 0 1,1-51-1,0 51 0,0 0 10,-1-25-9,1 25-1,-26 0-1,26 0 2,-25 0-3,24 0 3,1 0 10,-26 0-11,26 0 0,0 0 0,0 0 1,-1 0-3,1-25 2,25 25 1,0 0 0,1-26-1,24 26 0,-25-25-1,0 25 0,0-26 5,51 26-6,-51-25 2,-25 25 1,25-25 0,-25 25-3,0 0 3,25 0-1,-25 0 1,-26 0-2,26 0 1,-26 0 0,1 0 0,-1 0 1,0 0 17,1 0 4,-52 0 39,-24 25-52,-1 0-8,-51 1-1,52-1 2,-27 1-2,1-1-3,-25 0 5,25 1-2,25-1 1,-25-25-2,25 25-1,-25-25 3,25 0 0,-50 26 0,75-26-2,-24 0 0,-1 0 1,0 0 1,26 0-1,-26 0 0,0 0 1,0 0-1,26 0 0,0 0 0,-1 0 0,-24 0 0,24 0 0,-25 0 0,1 0 1,-1 0-1,0 25 0,0-25 0,-25 0 0,26 25 0,-1-25 0,0 0 0,0 51 1,1-51-3,-1 26 5,0-26-4,0 0 1,1 25 0,24-25 0,-50 25 1,25 1 9,1-26-10,24 0-1,-25 0 1,1 0 1,-1 0-2,0 25 2,26-25-2,-1 0 2,-24 0-1,-1 0 1,26 0-2,-26 0 2,25 0-1,-24 0 0,-1 25 10,26-25-10,-26 0 0,25 26 1,-24-26-3,24 25 4,26 0-3,-50-25 2,24 26-1,1-26 1,-1 0-2,1 25 2,0-25 17,-1 0 4,26 26 28,76-26 72,1 25-122,24-25 1,26 51-2,-51-51 2,-25 0-2,25 0 2,0 0-2,26 0 0,-26 0 1,0 0 2,-25 0-4,25 0 2,-26 0 3,1 0-3,0 0 0,25 0 0,-25 0-2,0 25 3,25-25 0,-26 0-1,1 0-1,0 0 2,25 0-1,-25 0 0,0 0 1,25 0-2,-26 0 1,1-25 1,51 25-1,-52 0 0,1-26 0,0 26 0,-26 0 0,1 0 0,24 0 0,1 0 0,-25 0-1,24 0 3,-24 0-2,24 0 10,-24 0-10,-1 0 0,1 0 0,24 0 1,-24 0 8,24 0-9,1 0-1,-25 0 3,24 0-2,1 0 0,0 0-1,-26 0 2,26 0-1,-26 0-1,26 0 1,-26 0 2,26 0-2,-25 0 0,-1 0 11,0 0-12,1 0 2,-1 0 9,0 0-1,1 0 2,-1 0-1,1 0-11,-1 0 2,26 0 0,-26 0-1,0 0 0,1 0-2,25 26 4,-26-26-2,26 0 1,-26 25-2,26-25 2,0 25 8,-26-25-8,26 0-1,-1 0 0,1 0 0,0 26 1,0-26-1,-1 0-1,1 0 1,0 0-1,25 0 2,-25 0-2,25 0 3,-25 0-2,-1 0-2,-24 0 4,-1 0-2,26 0 1,-26 0-1,26 0-1,0 0 0,-26 0 1,26 0 2,0-26-2,-1 26 0,-24 0-2,25 0 4,-1 0-1,52 0-2,-51 0 11,-1 0-10,1 0-1,0 0 1,-26 0 0,26 0 2,0 0 7,-26 0-8,0 0 0,26 0-1,-25 0-1,-1 0 2,26 0 9,-26 0-10,26 0 0,-26 0-1,26 0 2,-26 0 0,51 26-2,-50-26 1,25 0 1,-1 0-1,52 0 0,-77 0-2,26 0 4,50 0-1,-75 0-2,25 0 1,-1 0-1,1 0 2,-26 0 0,26 0-1,0 0-2,0 0 4,-26 0-2,0 0 1,1 0-2,24 0 1,1 0-1,-25 0 1,24 0 2,-24 0-2,-1 0-2,0 0 4,26 0-2,-25 0 1,24 0-3,1 0 4,-26 0-2,77 0-1,-26 0 2,0 0-2,0 0 1,51 0 1,-51 0-1,26 0 0,-1 0 0,-25 0 0,1 0 1,-27 0-1,26-26-1,-25 26 2,51-25-1,-52 25 0,1-25 10,0 25-10,-26 0 1,26 0-1,-26 0-1,1-26 2,25 26 9,-26 0-10,0 0 0,26-25 0,0 25 0,-26 0 0,1 0-1,24-25 2,-24 25 0,24 0-3,1 0 4,-25 0-2,24 0 1,-24 0-2,-1 0 1,0 0-1,26 0 2,-25 0-1,-1 0 0,0 0 1,1 0 17,-1 0 15,0 0 371,1 0-406,25 0 2,-1 0 2,26 25-2,1 0-1,24 1 4,-50-26-5,0 25 3,-1 0-2,1-25 2,-51 26-1,51-26 0,0 0 1,-1 0-2,1 0 1,0 0 1,0 0-1,-26 0 0,0 0-1,26 0 2,-26 0-1,1 0 0,-1 0-1,1 0 3,-1 0-4,0 0 2,1 0 12,-1 0-12,0 0 0,1 0 1,-1 0 9,1 0 1,-1 0-12,0 0 11,1 0-10,-1 0-1,0 0 2,1 0 18,-1 0-17,1 0-2,-1 0 0,0 0 0,1 0 0,-1 0-1,0 0 3,1 0-3,-1 25 1,1-25 1,-1 0-1,0 0 0,1 0 10,-1 0-1,0 0 2,1 0 10,-1 0-1,1 0 0,-1 0 0,0 0-9,1 0-1,-1 0 21,0 0 19,1 0-10,-1 0-29,1-25-2,-1 25-8,0 0 7,-25-26 44,0 1-10,0 0 8,26 25 10,-26-26-61,0 1 3,0 0 8,25-1 1,0 1-12,-25-1 2,0 1-2,26 0 2,-1-1 29,-25 1 11,0 0-1,0-1 1,0 1-31,0 0 0,-25 25-2,-1 0-7,1 0 11,25-26-2,-25 26-10,-1 0 10,1 0 0,25-25-10,-25 25 11,-1 0 29,1 0-20,-1 0 20,1 0-30,0 0 1,-1 0-11,1 0 0,0 0 11,-1 0-12,1 0 1,-1 0 0,1 0-1,-26 0 2,26 0 0,0 0 10,-26 0-11,25 0 0,1 0-1,-26 0 0,26 0 13,-26 0-12,26 0-1,-1 0 2,1 0-1,0 0 0,-1 0 11,1 0-11,0 0 0,-1 0 0,-25 0 0,26 0 10,0 0-9,-26 0-3,26 0 4,-1 0-2,1 0 0,-1 0 0,1 0 0,0 0-2,-26 0 4,26 0-2,-1 0 0,-25 0 11,26 0-13,0 0 2,-1 0 1,1 0 10,0 0 9,-1 0-21,1 0 13,-1 0-14,1 0 14,0 0-12,-1 0 11,1 0-13,0 0 2,-26 0 2,25 0-2,1 0 0,0 0 0,-1 0 0,1 0 0,0 0 0,-1 0 0,1 0-1,-1 0 13,1 0-14,0 0 2,-1 0 2,1 0-4,0 0 4,-1 0 9,1 25-12,-1-25 2,1 0-1,0 0 0,-1 0 0,1 0 10,0 0-9,-1 0-2,-25 0 1,26 0 0,0 0 10,-1 0 1,1 0-12,0 0 2,-1 0-2,1 0 2,-1 0 20,1 0-22,0 0 0,-1 0 3,1 0-3,0 0 1,-1 0 10,-25 0-8,26 0-3,-26 0 1,26 0-1,0 0 3,-52 0-1,27 0 7,24 0-7,1-25-1,0 25 0,-26 0-1,25 0 22,1 0-22,0 0 12,-1 0 31,1 0-32,0 0 10,-1 0-10,1 0-9,-26 0-2,0 0 1,26 0-1,0 0 3,-26 0-1,0 0-2,26 0 1,-26 0 3,26 0-6,-1 0 3,1 0 0,-1 0 21,1 0-11,0 0 10,-1 0-10,1 0 1,0 0-12,-26 0 12,25 0-11,-24 0 0,-1 0 0,0 0 0,0 0 1,1 0-1,24 0 0,1 0 0,0 0 0,-1 0 0,1 0-2,-1 0 5,1 0-3,0 0 10,-1 0-11,1 0 2,0-26-3,-1 26 4,1 0-4,25-25 2,-51 25 2,0-25-2,26 25 0,-26 0 1,0 0-2,26-26 1,0 26 1,-1 0-3,1 0 4,0 0-2,-26 0 0,25 0 0,1 0 0,0 0 9,-1-25-7,-24 25-2,24 0 0,1 0 0,0 0 0,-1 0 11,-25 0-12,26 0 1,0 0 0,-26 0 1,26 0 9,-1-25-11,-25 25 2,26 0-1,0 0 1,-1 0 9,1 0-6,0 0-9,-1 0 14,1 0-7,-1 0-3,26-26 3,-25 26-2,0 0 10,-1 0 0,1 0-1,0 0 3,-1 0-14,1 0 23,-1 0-19,-24 0-3,24 0 1,1 0 0,0 0 0,-1 0 1,1 0-2,-1 0 3,-24 0-3,24 0 0,1 0 2,0 0 10,-1 0-12,1 0 1,-26 0 1,26 0-2,-1 0 12,-24 0-12,24 0 2,1 0-1,-1 0 0,-24 0 0,24 0 11,-24 0-12,24 0 2,-25 0-3,26 0 4,0 0-2,-1 0 0,-24 0 3,-1 26-5,0-26 2,26 0 0,-26 0 0,0 0-1,0 0 2,1 0-1,-1 0 8,0 0-6,26 0-1,-26 0-2,26 0 2,-1 0 9,-24 0-10,24 0 0,1 0 0,-1 25 0,-24-25 0,24 0 9,-24 0-8,24 25 0,-25-25-1,1 26 2,-1-26-4,0 0 1,0 25 4,-25-25-5,26 25 2,-1-25-1,0 0 3,0 26-2,26-26 0,0 0 0,-26 0 0,25 0 0,1 0 1,0 0-1,-26 0-1,26 0 1,-1 0 12,-25 0-15,26 0 5,-26 0-2,1 0 0,24 0 1,-25-26-2,26 26 11,0 0-9,-1-25-1,1 25 10,0 0 0,50 0 81,26 0-92,25 0 3,51 0-2,-51 0 0,0 0 0,0 0 0,26 0-2,-26 0 4,0 0-1,0 0-1,0 0-2,51 0 3,-26 0 0,1 25-3,-1 1 4,1-1-2,-51-25 0,25 26 3,0-1-5,0 0 1,26 1 3,-1-26-5,26 50 5,-26-24-2,26-1 0,0 0 0,-25-25 1,25 26 0,-51-26-5,25 0 7,26 25-3,-51-25 0,0 0 0,26 0 0,-26 0-2,0 0 4,0 26-1,-25-26-2,0 0 1,-1 0 0,1 0 0,0 50 1,0-50-1,-26 0 0,0 0 0,1 0-2,-1 0 35,-25 26 250,0-1-243,-51 0-31,-50 1-8,-1-1 0,-24 1 1,24 24-2,-25-50-2,51 26 4,-51-26-5,26 0 4,-26 25 0,51-25-2,-26 0 2,-25 0-1,51 0 0,-51 0 0,51 0 1,0 0-4,0 0 6,25 0-3,0 0-2,1 0 2,24 0 2,1-25-2,0 25-2,-1 0 4,1 0 8,-1 0 10</inkml:trace>
</inkml:ink>
</file>

<file path=ppt/ink/ink14.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42775" units="1/cm"/>
          <inkml:channelProperty channel="T" name="resolution" value="1" units="1/dev"/>
        </inkml:channelProperties>
      </inkml:inkSource>
      <inkml:timestamp xml:id="ts0" timeString="2019-07-15T16:33:12.20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11089 8346 0,'0'-25'11,"0"-1"39,51 26-31,50-25-8,1 25-2,25 0 2,25-25-1,-51 25-1,26 0 2,26 0-2,-1 0 3,0 0-3,76 0 2,-25 25-1,-50-25 0,50 0 1,-51 0-1,-25 0-2,-26 0 4,26 0-3,-25 0 0,-1 0 3,-25 0-2,-25 0 0,25 0 0,-25 0-1,0 0 1,-1 0 1,1 0 0,0 0 9,-26 0-10,26 0 0,-26 0 0,1 0 0,-1 0 10,1 0-10,-1 0 0,26 0 1,-26 0-2,0 0 2,1 0 0,-1 0-3,26 0 3,0 0 0,-1 0-2,-24 0 1,25-25 1,-26 25-1,0-26 1,1 26-2,-1 0 1,26 0 0,-26-25 1,1 25-3,-1 0 4,0 0-4,1 0 4,24-25-2,-24 25 0,25 0-1,25 0 2,-26 0-1,-24 0 1,25 0-2,-1-26 0,1 26 3,-26 0-2,26 0 0,0 0 0,-26 0-1,26 0 2,0 0-2,0 0 2,-1 0-1,1 0 0,0 0 1,-26 0-1,26 0 0,-26 0 0,26 0 0,0 0 0,-26 0 0,26 0 1,0 0 9,-26 0-10,26 0-1,-1 0 2,-24 0-1,25 0-1,-26 0 3,26 0-4,-1 0 4,1 0-2,0 0 0,0 0 0,-1 0 0,1 0-1,-25 0 2,24 0-2,1 0 1,-26 0 2,1 0-2,25 0 0,-26 0 0,26 0 0,-26 0 0,0 0 0,1 0 0,-1 0 0,26 0 1,-26 0-3,1 0 4,-1 0-2,0 0 0,1 0 0,-1 0 0,1 0 0,-1 0 1,26 0-1,-26 0 9,0 0-8,26 0 0,-25 0-3,-1 0 3,0 0 0,1 26-2,-1-26 0,0 0 2,1 0-2,25 25 3,-26-25-1,0 0-2,1 0 0,24 0 1,-24 0 2,25 0-2,-1 0 0,1 0 0,-51 25 0,51-25 0,-26 0 0,26 0 1,-26 0-2,26 0 2,0 0 9,-26 0-12,1 0 4,-1 0-2,0 0 0,26 0-1,-26 0 12,1 0-11,25 0 1,-26 0-1,0 0 0,26 0 10,-26 0-10,26 0 0,-25 0 1,24 0-1,1 0 9,0 0-10,-26 0 2,1 0 0,-1 0-1,0 0 0,1 0 21,-1 0-23,0 0 4,1 0-2,25 0 0,-26 0 1,0 0-2,1 0 1,24 0 0,1 0 1,-25 0-1,24 0 0,1 0 0,0 0 10,-26 0-10,1 0 0,-1 0 0,0 0-1,1 0 3,-1 0-2,0 0 10,1 0-10,-1 0 0,1 0 0,-1 0 0,0 0 11,26 0-13,-26 0 4,26 0-2,0-25 0,-26 25 1,1 0-2,-1 0 1,26 0 1,-26-25-1,1 25 1,-1 0-2,0 0 1,-25-26 30,26 26-30,-1 0 11,0 0-11,1 0 10,-1 0-10,1 0 21,-26-25-23,25 25 14,0 0-3,1 0 23,-1 0-12,0 0-10,1 0 21,-1 0-31,1 0 8,-1 0 4,0 0 18,-25-26-9,0 1 60,0 0 20,0-1-20,0 1-71,0 0-10,0-1 20,0 1-9,0 0-1,0-1 162,0 1-142,-25 25 31,0 0-40,-1 0-12,1 0-8,-1 0 19,1 0-20,0 0 10,-1 0-9,1 0-3,0 0 3,-1 0 10,1 0-11,-1 0 10,1 0-8,0 0-3,-1 0 10,1 0 2,0 0-11,-1 0 10,1 0-9,-1 0 19,1 0 0,0 0-20,-1 0-1,1 0 13,0 0-13,-1 0 2,1 0 9,-1 0-10,-24 0 0,24 0 0,1 0 0,0 0 0,-1 0 10,-25 0-11,26 0 3,-26 0-2,26 0 0,-26 0 10,26 0-10,-1 0 0,-24 0 0,24 0 1,1 0-3,0 0 14,-1 0-12,1 0 0,-1 0 10,1 0 11,0 0-1,-1 0-10,1 0-11,0 0 22,-1 0-21,1 0 11,-1 0 9,1 0-19,-26 0 8,26 0-8,0 0-1,-1 0 1,1 0-2,-26 0 2,0 0-2,1 0 1,24 0 1,-25 0-1,1-26 0,-1 26-1,26 0 2,-1-25-1,1 25 0,-1 0 0,1 0 1,-26-25-1,26 25 0,-26 0-2,51-26 5,-51 26-6,26 0 5,-26-25-2,26 25 0,-26 0 0,26 0-1,-1 0 2,1 0-1,-26-25 1,26 25-1,0 0 0,-26 0 0,25-26 10,1 26-10,-26 0 0,26 0 1,0 0-1,-1 0-1,1-25 13,-1 25-13,1 0 1,0 0 0,-26 0 1,51-25-1,-25 25-2,-1 0 3,-25 0 0,26-26-1,-26 26-1,1 0 2,-1 0-1,25 0 1,-24 0-3,-52 0 4,77 0-2,-26 0 0,0 0 0,-50 0-1,75 0 2,-24 0-2,24 0 2,-24 0-1,-1 0 1,0 0-1,0 0-1,26 0 2,0 0-1,-26 0 0,25 0 0,-24 0 0,-1 0 0,0 0 1,26 0-2,-26 0 2,26 0-3,-1 0 4,-24 0-2,24 0 0,-25 0 0,1 0-1,-1 0 2,0 0-1,51-25-1,-51 25 3,1 0-4,24 0 4,-24 0-2,-1 0 0,26 0-1,-1 0 2,1 0 0,-26 0-2,26 0 1,-26 0 1,-25 0-1,25 0 0,0 0 0,-25 0-1,25 0 2,-25 0 0,26 0-2,-1 0 2,-25 0-2,25 0 2,0 0-1,-25 0 0,25 0 0,1 0 0,-1 0 0,25 0 1,-24 0-2,-1 0 1,26 0 11,-26 0-11,25 0-2,1 0 4,-26 0-2,1 25 10,-1-25-9,0 26 0,26-26-1,-26 0-1,0 25 1,0-25-2,1 25 3,-1-25 1,0 26-4,0-26 4,26 0-2,-26 0-2,51 25 4,-50-25-2,24 0 1,-25 0-2,26 0 2,-26 0-1,1 0 8,-1 0-7,25 0 0,-24 0-1,24 0 0,1 0 0,0 0 1,-26 0-2,0 0 1,0 0 0,26 0 0,-26 0 2,0 0-3,1 0 11,24 0-9,1 0-1,0 0 10,-1 0 11</inkml:trace>
</inkml:ink>
</file>

<file path=ppt/ink/ink15.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42775" units="1/cm"/>
          <inkml:channelProperty channel="T" name="resolution" value="1" units="1/dev"/>
        </inkml:channelProperties>
      </inkml:inkSource>
      <inkml:timestamp xml:id="ts0" timeString="2019-07-15T16:33:21.7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3172 9741 0,'0'-25'12,"0"0"39,51 25-31,0-26 1,-1 26-10,-24 0-1,25 0 0,-1 0 0,-24 0 0,24 0 1,-50-25-3,51 25 3,-25 0-1,-1 0 1,0 0-1,1 0-2,-1 0 14,0-26-12,1 26 0,-1 0-1,1 0 2,-1 0-2,0 0 22,1 0-20,-1 0 9,0 0-10,1 0 10,-1 0-9,1 0 18,-1 0-18,0 0-1,1 0 0,-1 0 0,0 0 0,1 0 9,-1 0-9,1 0 1,-1 0 0,0 0-1,1 0 20,-1 0-20,0 0 0,1 0 1,-1 0 9,1 0 1,-1 0 8,0 0-19,1 0 0,-1 0 1,0 0-1,1 0 0,-1 0 10,1 0-10,-1 0 10,0 0 0,1 0 11,-1 0-21,0 0 20,1 0-19,-1 0-2,1 0 2,-1 0-2,0 0 1,1 0 10,24 0-9,-24 26-1,-1-26 1,26 0-1,-26 0 9,26 0-8,-26 0-1,1 0 0,-1 0 0,1 0 0,-1 0 11,0 0-12,1 0 2,-1 0-1,0 0 0,1 0 10,-1 0-10,1 0 0,24 0 0,-24 0 1,-1 0-1,0 25 10,1-25-10,-1 0 0,1 0 0,-1 0 0,0 26 1,1-26-2,-1 0 1,26 0 1,-26 25-1,26-25 0,0 0 0,-1 0 10,-24 0-9,25 0-1,-26 0-1,26 0 2,-1 0-1,1 0 11,-25 0-12,24 0 1,-24 0-1,24 0 3,-24 0 8,-1 0-10,26 0 0,-26 0-1,1 0 2,-1 0 20,0 0-21,1 0 10,-1 25 0,1-25-10,24 0 0,-24 0 11,24 0-11,1 0-2,-25 0 4,24 0-2,1 0 11,-26 26-12,1-26 0,25 0 3,-26 0-2,0 0 1,1 0 8,-1 0-9,0 0 0,1 0 1,-1 0-1,1 0 0,24 0 10,-24 0-10,-1 0 0,0 0 0,1 0-1,-26 25 2,25-25-1,0 0 0,1 0 0,-1 0 1,1 0-1,-1 0 0,0 0 10,1 0-9,-1 0-2,0 0 2,1 0-3,-1 0 3,1 0 0,-1 0-1,0 0 0,1 0 0,24 0 0,-24 0 0,-1 0 11,1 0-11,-1 0 0,0 0 0,1 0-1,-1 0 2,0 0 9,1 0-9,-1 0-2,1 0 1,-1 0 1,0 0-1,1 0 10,24 0-10,-24 0 0,-1 0-1,1 0 1,-1 0 1,0 0 10,1 0-11,-1 0 0,26 0 0,-26 0 1,1 0 7,-1 0-6,0 0-4,1 0 4,-1 0-2,26 0 0,-26 0 9,26 0-8,-26 0-1,1 0-1,-1 0 3,0 0-2,1 0 9,-1 0-8,1 0 9,-1 0 0,0 0 31,1 0-22,-1 0-18,0 0-1,1 0 0,25 0 1,-26 0-1,0 0 10,1 0-11,-1 0 1,0 0 1,1 0 20,-1 0-11,1 0 20,-1 0-29,26 0-2,-26 0 1,26 0 1,-26 0 9,1 0-10,-1 0 0,0 0-1,1 0 12</inkml:trace>
</inkml:ink>
</file>

<file path=ppt/ink/ink16.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42775" units="1/cm"/>
          <inkml:channelProperty channel="T" name="resolution" value="1" units="1/dev"/>
        </inkml:channelProperties>
      </inkml:inkSource>
      <inkml:timestamp xml:id="ts0" timeString="2019-07-15T16:33:33.3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15479 10528 0,'0'-26'94,"25"26"-74,26-25-1,-26 25-8,26 0-1,0 0-1,25 0 2,0-25 0,0 25-2,-25 0 2,0 0-1,-1 0 0,27 0 0,-27 0 0,1 0 0,0 0-1,0 0 2,-1 0-1,1 0 1,-26 0-1,1 0 0,25 0 0,-1 0 0,-24 0 0,24 0 0,1 0 0,0 0 0,0 0 0,-26 0 1,0 0-2,26 0 2,0 0-3,-26 0 4,1 0-2,24 0-1,-24 0 2,25 0 10,-1 0-13,-24 0 4,24 0-3,-24 0 2,25 0-1,-26 0 0,26 0 0,-1 0 0,1 0 0,-25 0 0,24 0 0,1 0 0,-26 0 0,1 0-1,-1 0 3,1 0-2,-1 0 0,0 0 0,1 0 10,-1 0-9,0 0 8,1 0-8,-1 0-3,26 0 4,-26 0-1,1 0-1,24 0 1,1 0-2,-25 0 1,24 0 0,-24 0 0,-1 0 1,0 0-1,1 0 19,-1 0 154,1 0-143,-1 0-20,0 0 1,1 0-11,-1 0 11,26 0-12,-26 0 1,1 0-1,-1 0 13,-25-26 78,0 1-59,-25 25-21,-26 0-10,-25-26-1,0 26 2,-26 0 0,51 0-1,-25 0 0,0-25-1,25 25 2,-25 0-1,0 0 0,-25-25 0,50 25 1,-25 0-1,0 0-2,-1 0 4,1 0-3,-25 0 2,-1 0-1,26 0-1,-51 0 3,51 0-3,-25 0 2,-1 0-1,26 0 0,25 0 0,-25 0 0,25 0-1,1 0 2,-1 0-2,0 0 3,0 0-2,1 0 0,-1 0 10,0 0-9,0 0-1,26 0-1,-26 0 2,26 0-1,0 0 0,-26 0 0,26-26 0,-26 26 0,0 0 0,26 0 0,-26 0 0,-25 0 1,25 0-1,0 0-2,1 0 4,24 0-3,-25 0 2,26 0-1,0 0 0,-1 0 1,1 0-2,0 0 12,75 0 80,26-25-93,51 25 4,-25-25 0,25 25-3,-26 0 0,51 0 2,-25-26-1,0 26 0,-25 0-1,50 0 2,-51 0-1,26 0 0,25 0 0,-25 0 0,-25 0 1,25 26-1,-26-26 0,26 25 0,-51-25 1,0 0-2,51 0 1,-51 0-1,0 0 3,1 0-3,-1 0 2,-26 0-1,1 0 0,25 0 1,-50 0-3,24 0 4,1 0-3,-25 0 1,-1 0 1,0 0-3,1 0 4,-1 0 7,0 0-8,1 0-1,-1 0 0,1 0 10,-1 0-9,0 0 39,-25-25 10,0-1-9,-50 26-42,-27 0 3,-49-25-3,-1 0 2,25 25-1,-25-26 2,26 1-3,-26 25 0,25 0 1,-24-51 1,-27 51-2,77-25 0,-51 25 1,26 0 2,-1 0-2,26 0 0,0 0 1,0 0-2,25 0 1,-25 0 1,25 0-2,-50 0 2,75 0-1,-75 0 0,50 25 1,0-25-2,1 0 0,24 0 2,-50 51-1,51-51 1,-1 0-2,1 0 2,-26 0-1,26 0 0,0 0 10,-1 0-10,1 0 10,0 0-9,-1 0-1,1 0 0,-1 0 0,1 0 0,0 0 1,-1 0-3,1 0 3,0 0 0,-26 0-1,25 0 0,1 0 10,0 0 0,-1 0-10,1 0 31,0 0-11,-1 0-9,1 0 39,-1 0-10</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6T23:42:31.6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17940 9056 0,'26'0'209,"24"0"-200,1 0 12,0 0-11,0 0 0,-1 0 0,-24 0 0,24 0 0,-24 0 0,-1 0 0,1 0 0,-1 0 0,0 0 0,1 0 0,-1 0 0,0 0 0,1 0 19,-1 0-17,1 0 17,-1 0 1,0 0 0,26 0 11,-26 0-33,1-25 4,25 25-3,-26 0 2,0 0-2,1 0 11,-1 0-11,0 0 23,1 0 8,-1 0 10,1 0 10,-1 0-40,0 0-10,1 0 0,-1 0 10,0 0-12,1 0 24,-1 0-12,1 0-11,-1 0 12,0 0-1,1 0-1,-1 0 42,0 0 380,1 0-432,-1 0 1,1 0 0,24 0 0,1 0 10,0 0-10,-26 0 0,26 0 1,-26 0-2,26 0 11,-26 0-10,1 0 0,-1 0 0,1 0 0,-1 0 0,0 0 11,1 0-12,24 0 2,-24 0 8,-1 0-9,1 0 20,-1 0-10,0 0-10,1 0 10,-1 0-10,0 0 9,1 0 12,-1 0-10,1 0-11,-1 0 9,0 0-9,1 0 0,-1 0 10,0 0-10,1 0 0,-1 0 1,1 0-1,24-25-2,-24 25 24,-1 0-22,0 0-2,1 0 13,-1 0-11,1 0 10,-1 0 0,0 0 0,1 0-9,-1 0-1,0 0 0,1-26-1,-1 26 12,1 0-12,-1 0 2,0 0 9,1 0 0,-1 0 20,0-25 10,1 25-40,-1 0 10,1 0-10,-1 0 10,0 0 20,1 0-10,-1 0 19,0 0 2,1 0-11</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6T23:42:35.98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18118 9310 0,'-26'0'5,"77"0"228,25 0-224,0 0 2,1 0-2,24 0 2,-25 0-1,-25 0 0,0 0-1,-26 0 2,0 0-1,26 0 0,-25 0 0,-1 0 1,0 0-1,1 0 0,-26 25 0,25-25-2,26 0 4,-26 0-3,1 0 1,-1 0 0,0 0 1,1 0 8,-1 0-8,0 0-2,1 0 2,-1 0-1,1 0 10,-1 0-10,0 0 0,1 0 9,-1 0 2,0 0-11,1 0 10,-1 0 0,1 0 0,-1 0-10,0 0 11,1 0-3,-1 0 13,0 26-11,1-26-11,-1 0 11,1 0-9,-1 0 9,0 0 0,1 0-9,-1 0-1,0 0-1,1 0 2,-1 0 9,1 0 0,-1 0-11,0 0 12,1 0-12,-1 0 2,0 0 19,1 0-21,25 0 0,-26 0 3,0 0-2,1 0 0,-1 0 20,0 0-20,1 0 0,-1 0 8,1 0-7,-1 0 10,0 0 9,1 0-10,-1 0-9,0 0-2,1 0 1,-1 0 0,-25-26-1,26 26 2,-1 0 10,0 0-14,1 0 5,-1 0-3,0 0 11,1-25-9,-1 25-1,1 0 0,-1 0 0,0 0 0,26 0 11,-26 0-12,1 0 1,-1-25 0,1 25-1,-1 0 3,0 0 7,1 0-9,-1 0 0,0 0 10,1 0-11,-1 0 3,1 0 8,-1 0 0,0 0-10,1 0 10,-1-26 9,0 26 11,1 0 21</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6T23:42:41.56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3223 9614 0,'25'0'99,"1"0"-90,24 0 3,1 0-3,-25 0 2,24 0-1,-24 0 0,24 0 0,1 0 0,0 0 0,-26 0 0,26 0-1,0 26 2,0-26 9,-1 0-10,1 0 0,-26 25 0,26-25 0,-25 0 0,-1 0 0,0 26 0,1-26 0,-1 0 0,0 0 0,1 0-1,-1 0 2,1 0-1,-1 0 10,0 0-10,1 0 0,-1 0 0,0 0 0,1 0 9,-1 0-9,1 0 1,-1 0-1,0 0 10,1 0-10,-1 0 40,0 0-40,1 0 10,-1 0-9,1 0-2,-1 0 2,0 0 8,26 0-9,-26 0 1,1 0 7,-1 25-7,1-25 9,-26 25-1,25-25-7,0 0 6,1 0-6,-1 0 8,0 0-10,-25 26 1,26-26-2,-1 0 1,1 0 0,-1 0 10,0 0-10,-25 25-1,26-25 2,-26 25 19,25-25-20,0 0 10,1 0 10,-1 0-9,1 0 8,-26 26 152,25-26-171,-50 0 150,-1 0-150,-25 0 0,1 0 0,-1 0 1,0 0-2,-25 0 1,25 0 0,1 0-2,-1 0 14,25 0-12,1 0 1,0 0-2,-1 0 2,1 0-2,0 0 21,-1 0 0,1 0-9,-1 0-1,1 0 0,0 0-11,-1 0 21,1 0-21,0 0 13,-1 0-2</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6-28T19:44:34.66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14718 14992 0,'25'0'224,"0"0"-221,1-25 8,-1 25 0,1 0-2,-1 0 7,0 0-7,1 0-1,-1 0-1,0 0 25,1 0-23,-1 0 7,1 0-9,-1 0 2,0 0-2,1 0 10,-1 0-8,0 0-3,1 0 2,-1 25 0,1-25-1,-1 0 2,0 0-1,26 0 0,-26 0 0,1 0 0,25 25 0,-26-25 7,0 0-7,1 0 1,-1 0 0,26 0-2,-26 0 2,1 0-3,-1 0 4,0 26-2,1-26 0,-1 0 0,0 0-1,1 0 2,-1 0-3,1 0 4,24 0-3,-24 0 1,-1 0-1,0 0 3,1 0 14,-1 0-17,0 0 9,1 0 0,-1 0-9,1 0 19,-1 0-20,0 0 12,1 0-10,-1 0-1,0 0 10,1 0-2,-1 0-8,1 0 2,-1 0 8,26 0-9,-26 0-1,26 0 9,-26 0-7,26 0-2,-26 0 2,1 0-3,-1 0 3,0 0-1,1 0 1,-1 0-1,1 0-2,-1 0 2,0 0 0,1 0 0,-1 0 2,0 0-4,1 0 2,-1 0 2,1 0-3,-1 0 9,0 0-9,1 0 1,-1 0 9,0 0-1,1 0-8,-1 0 8,1 0-7,-1 0-3,0 0 4,1 0-4,-1 0 4,0 0-2,1 0-1,-1 0 2,1 0-3,24 0 4,-24 0-2,24 0 7,-24 0-7,25 0 1,-1 0-1,-24 0-1,-1 0 1,26 0 1,0 0-3,-26 0 3,26 0 0,-1 0-3,-24 0 2,25 0 2,-1 0-2,-24 0 6,24 0-5,-24 0 0,-1 0-1,26 0-2,-26 0 10,1 0-6,-1 0-2,0 0-1,26 0 1,-25 0 8,-1 0 0,0 0-7,1 0 6,-1 0 9,0 0 16,1 0 0,-1 0-28,1 0-8,-1 0 13,0 0-10,1 0 1,-1 0 9,0 0-9,1 0-1,-1 0 0,1 0 2,-1 0-1,0 0 8,1 0-8,-1 0 0,0 0 1,1 0-3,-1 0 3,1 0 8,-1 0-10,0 0 0,1 0 3,-1 0 4,0 0-4,1 0 5,-1 0-6,1 0-2,-1 0 16,0 0-5,1 0 13,-1 0 9,0 0-16,1 0-16,-1 0 8,1 25-6,24-25-4,-24 0 10,-1 0-8,0 0 8,1 0 0</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6T23:42:47.6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13246 9893 0,'25'0'310,"1"0"-301,24-25 2,1 25-1,0 0 0,0 0 0,-1-25 0,-24 25 0,-1 0 10,1 0-10,-1 0 0,0 0 0,1 0 0,24 0 0,-24 0 20,-1 0-20,1 0 10,-1 0-10,0 0 10,1 0 0,-1 0 20,0 0-19,1 0-2,-1 0-9,1 0 0,24 0 8,-24 0-8,24 0 2,1 0-2,-25 0 0,-1 0 0,0 0 10,1 0-10,-1 0 0,26 0 0,-26 0 0,1 0 0,-1 0 10,0 0-10,1 0 0,-1 25 0,0-25-1,1 0 12,-1 0-11,1 0-1,-26 25 2,25-25 0,0 0-2,1 0 1,-1 0 10,0 0-10,1 0 0,-1 0 0,1 0 0,-1 0 0,26 0 10,-26 0-10,0 0 0,26 0 0,-25 0 1,-1 0 7,0 0-7,1 0 0,-1 0-2,0 0 2,1 0 8,-1 0 12,1 0-12,-1 0-8,0 0 9,1 0-11,-1 0 0,0 0 13,1 0-12,-1 0-1,1 0 2,-1 0-2,0 0 2,1 0 9,-1 0-10,0 0-1,1 0 2,25 0-1,-26 0 18,0 0-17,1 0 0,-1 0 9,0 0-10,1 0 0,-1 0 10,1 0-10,-1 0 0,0 0 0,1 0 0,-1 0 0,0 0 11,1 0-12,24 0 0,-24 0 2,-1 0-1,1 0 0,-1-25 0,0 25 1,26 0-2,-26 0 1,1 0 0,25 0 0,-26 0 10,0 0-9,1 0 8,-1 0-9,0 0 10,1 0 9,-1 0-19,1 0 2,24 0-3,-24 0 1,-1 0 0,0 0 0,1-25 0,-1 25 1,26 0-4,-26 0 4,1 0 1,-1 0 7,0 0 2,1 0-13,-1 0 14,1 0-13,-1 0 12,0 0-2,1 0-8,-1-26-1,0 26 0,1 0-2,-1 0 4,-25-25-2,26 25 0,-1 0 0,0 0 20</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6T23:42:51.6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11546 9817 0,'0'0'5,"51"0"5,-1 0-4,1 0 3,0 0-2,0 0 5,-1 0-2,1 0 0,0 0 0,0 0 10,-26 0-9,26 0-2,-26 0 1,26 0 0,0 0 11,-26 0-11,26 26 0,-26-26 0,26 0 0,-26 0 10,1 0-12,-1 0 4,0 0-4,1 0 4,-1 25-2,26-25 10,-26 0-10,26 0 0,-26 25 0,26-25-1,0 0 12,-26 0-11,1 0-1,-1 0 1,0 0 1,1 0 9,-1 0 10,0 0-20,1 0 9,-1 0-8,1 0-1,-1 0 10,0 0 0,1 0-12,-1 0 5,0 26 7,1-26-11,-1 0 21,1 0-19,-1 0-2,0 0 1,1 0 0,-1 0 0,0 0 9,1 0-8,25 0-1,-1 0 1,-24 0-1,24 0 0,-24 0 0,25 0-2,-1 0 3,1 0 0,-26 0-1,26 0-1,-25 0 0,24 0 2,-24 0 9,-26-26-9,25 26-1,0 0 10,1 0 0,-1 0-10,1 0 9,-1 0 12,0 0-12,1 0-8,-1 0 9,0 0 0</inkml:trace>
</inkml:ink>
</file>

<file path=ppt/ink/ink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6T23:42:54.0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12256 9513 0,'0'0'5,"51"0"2,-26 0-1,1 0 5,25 0-2,-26 0 3,0 0-3,1 0 2,24 25-2,1-25 1,0 0 0,-26 0 0,26 0 0,0 0 1,0 0-2,-1 0 11,-24 0-11,24 0 2,-24 0-1,25 0 0,-1 0 11,-24 0-11,-1 0-1,0 0 2,1 0-2,-1 0 11,1 0-9,-1 0-1,0 0 0,1 0 0,-1 0 10,0 0 0,1 0-10,-1 0-2,1 0 4,-1 0-2,0 0 10,1 0 10,-1 0-10,0 0-10,1 0 9,-1 0-8,1 0-1,-1 0 10,0 0-10,1 26 0,-1-26 0,0 0 0,26 0 10,-25 0-10,-1 0 0,0 0 0,26 25 10,-26-25-10,1 0 9,-1 0-8,26 0-1,-26 0 0,1 0 0,-1 0-1,0 0 2,1 0-1,-1 0 0,1 0 0,-1 0 0,0 0 0,1 25 9,-1-25-8,0 0 0,1 0-3,-1 0 3,1 0-2,-1 0 2,0 0-2,1 0 2,-1 0-1,0 0-1,1 0 2,-1 0 9,1 0-10,-1 0 0,0 0-1,1 26 2,24-26-1,-24 0 11,-1 0-14,1 0 4,-1 0 0,0 0-1,1 25 0,-1-25 11,0 0-12,1 0 1,25 0 0,-26 0 0,0 0 10,1 0-11,24 0 2,-24 0-1,-1 0 1,26 0-2,-26 0 12,1 0-12,-1 0 1,0 0-2,1 0 4,-1 0 18,1 0-9,-1 0-12,0 0 1,1 0 1,-1 0-1,0 0-1,1 0 2,-1 0-2,26 0 2,-26 0-1,26 0 0,0 0 10,-26 0-10,1 0-1,24 0 2,-24 0-1,-1 0-1,0 0 11,1 0-10,-1 0 1,0 0-1,1 0 9,-1 0-8,1 0 19,-1 0-21,0 0 1,1 0-1,-1 0 3,0 0-2,26 0 9,-25 0-8,-1-25-1,0 25 0,1 0-2,-1 0 34,0 0-12,1 0-10,-1 0 10,1 0-20,-1 0 10,0 0 9,1 0-18,-1 0 8,0 0-8,1 0-3,-1 0 4,1 0 8,-1 0 0,0 0-10,1 0 9,-1 0 2,0 0 8,-25-26 242,26 26-242,-1 0 22,1 0 39,-1 0-50</inkml:trace>
</inkml:ink>
</file>

<file path=ppt/ink/ink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6T23:43:00.39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17255 9893 0,'25'0'138,"1"-25"-129,25 25 2,25 0-1,0 0 0,-25-25 0,50 25 0,-50 0 0,25 0 0,-25 0 0,-1 0 0,1 0 0,-25 0-2,-1 0 4,26 0-2,-26 0 1,0 0-2,1 0 1,-1 0 1,1 0 7,-1 0-7,26 0-1,-26 0 0,0 0 0,1 0 20,-1 0-20,1 0 1,-1 0-2,0 0 1,1 0 0,-1 0 20,0 0-11,1 0 3,-1 0-13,1 0 11,-1 0-10,0 0 9,1 0-7,-1 0-2,0 0 0,1 0-1,-1 0 2,1 0 7,-1 0-7,0 0-2,1 0 3,-1-26-2,0 26-2,1 0 23,-1 0-20,1 0 9,-1 0-10,0 0-1,1 0 2,-1 0 9,0 0-10,1 0-1,-1 0 2,1 0-1,-1 0 10,0 0 0,1 0 0,-1 0 0,0 0 20,1 0 0,-1 0-9,1 0-22,24 0 12,-24 0-12,-1 0 1,0 0 1,1 0 8,-1 0 1,1 0 0,-1 0 1,0 0 9,1 26-10,-1-26 0,0 0-10,1 0 10,-1 0-10,1 0 10,-1 0 20,0 0-11</inkml:trace>
</inkml:ink>
</file>

<file path=ppt/ink/ink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6T23:43:03.07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17661 9817 0,'51'0'5,"-26"0"3,26 0-1,0 0 0,-1 0 4,1 0-2,0 0 2,-26 0 0,26 0-1,0 0 0,-26 0 0,26 0 0,0 0-1,-26 0 2,26 0-2,-26 0 2,26 0-2,-26 0 2,26 0-1,0 0 0,0 0-1,-1 0 2,1 0-1,-26 0 0,1 0 0,25 0 0,-26 0 0,26 0 0,-26 0 0,0 0 0,1 0 0,-1 0 11,1 0-12,-1 0 1,26 0-1,-26 0 13,0 0-3,1 0-10,-1 0 2,1 0-1,-1 0 10,0 0-10,1 0 20,-1 0-21,0 0 2,1 0 9,-1 0-10,1 0 10,-1 0 11,0 0-13,1 0-6,-1 0 6,0 0 4,1 0-2,-1 0 20,1 26-32,-1-26 14,0 0-12,1 0 10,-1 0 0,0 0 10,1 0-20,-1 0 10,1 0 0,-1 0 0,-25 25 280</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5-02T01:27:53.6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4390 6266 0,'26'0'10,"-26"-25"6,25 25-10,-25-26 4,25 26 5,1 0 1,-26-25 0,25 25-7,0 0 6,1-25-8,-1 25 2,-25-26 15,26 26-15,-1 0 6,0 0-6,1 0-2,-1 0 8,0 0 3,1 0-3,-1 0-8,1 0 10,-1 0-8,0 0-1,1 0-1,24 0 9,-24 0-9,25 0 11,-26 0-3,0 0-7,26 0 1,-26 0 6,26 0-7,0 0 9,-26 0-10,1 0 2,-1 0-2,26 0 9,-26 0-8,1 0 1,-1 0-2,26 0 1,-26 0 8,0 0-8,26 0 0,-25 0 0,-1 0 1,0 0-3,1 0 11,-1 0-9,0 0 0,26 0 0,-25 0 0,24 26 0,1-26 9,-26 0-10,26 0 1,0 0 8,-26 0-7,1 0-2,-1 0 2,26 25-1,0-25-1,-1 25 3,1-25-3,-26 0 0,26 0 2,25 0-2,-25 0 2,-26 0-4,26 0 5,-25 0-1,24 0-2,-24 0 1,24 0 0,-24 0 0,25 0 1,-1 0-3,1 26 3,0-26-1,0 0 0,-1 0 9,-24 0-10,24 0 1,1 0-1,-25 0 2,-1 0-1,0 0 0,1 0 1,24 0-1,1 0-1,-26 0 1,1 0 1,-26 25-1,25-25-1,1 0 2,-1 0-2,0 25 1,1-25 0,-1 0 1,0 0 6,26 0-6,-25 0-1,-1 0-2,0 0 4,1 0-2,-1 0 16,0 0-17,1 0 1,25 0 0,-26 0 0,26 0 8,-26 0-8,0 0-1,26 0 2,-25 0-1,-26 26 1,25-26-3,26 0 3,-26 0 0,0 0-1,26 0 0,-25 0-1,24 0 10,-24 0-9,-1 0 0,26 0-2,-26 0 3,1 0-1,-1 0 1,0 0-1,26 0 0,-26 0 0,1 0-1,-1 0 2,1 0-2,24 25 1,-24-25 1,-1 0-2,0 0 1,1 0 0,-1 0 0,1 0 1,-1 0-2,26 0 1,-26 0 1,26 0-2,0 0 9,-26 0-8,0 0 9,26 0-9,-26 0-1,1 0 10,-1 0-10,1 0 1,-1 0 0,26 0 8,-26 0-8,0 26 9,1-26-10,-1 0 2,1 0 6,-1 0-7,0 0 0,1 0-1,24 0 3,-24 0-4,25 0 4,-1 0-4,-24 0 3,-1 0-2,0 0 2,26 0 0,0 0-2,0 0 2,-26 0-2,26 0 1,0 0 10,-26 0-12,26 0 2,-1 25 0,1-25 0,-25 0 1,24 0-1,-24 0 7,-1 0-7,0 0 0,1 0-1,-1 0 10,1 0-11,-26 25 12,25-25-9,0 0-2,1 0 2,-1 0-2,0 0 1,1 0 15,-1 0-14,1 0-1,-1 0 0,26 0 8,-26 0-8,0 0 0,1 0 1,25 0-2,-1 0 1,1 0 0,0 0 0,-26 0 0,1 0 1,50 26-2,-51-26 1,26 0 0,0 0-1,-1 0 2,1 0-1,0 0 0,0 25 0,-26-25 1,26 0-2,-1 0 1,-24 25 1,-1-25-2,1 0 1,-1 0 0,26 0 0,-26 0 0,0 0 0,1 0 8,-1 0-8,1 0 16,-1 0 8,0 0 25,1 0-41,-1 0 8,0 0-17,26 0 2,-25 0 7,-1 0 0,-25-25 839,0 0-813,0-1 86,0 1 208,-25 25-328,-1 0 15,1 0-1,-1 0-11,1 0 10,0 0 22,-1 0-30,1 0 5,0 0-10,-1 0 0,1 0 8,-1 0-9,1 0 1,0 0 8,-1 0-7,1 0-2,0 0 16,-1 0-13,1 0-3,-1 0 1,1 0 0,-26 0 1,26 0 7,0 0-8,-1 0 0,1 0 0,-1 0 0,1 0 0,0 0 8,-26 0-8,26 0 7,-1 0-6,1 0 7,-1 0 0,1 0-8,0 0-2,-26 0 3,26 0 0,-1 0 7,1 0 0,-1 0-8,1 0 0,0 0 0,-1 0 0,1 0 0,0 0 7,-1 0-7,1 0 0,-1 0 0,1 0 8,0 0-7,-1 0 14,1 0-7,0 0-7,-1 0 7,1 0 0,-1 0 0,1 0 16,0-25-24,-1 25 7,1 0-6,0 0 7,-1 0-8,1 0 16,-1 0-8,1 0 8,0 0-1,-1 0 0,1 0 1,0 0-7,-1 0-8,1 0-3,-1 0 11,1 0-9,0 0 1,-1 0-1,-24 0 0,24 0-2,-25 0 3,1 0-1,24 0 0,1 0 1,-26 0-2,26 0 1,-26 0 1,0 0-2,1 0 2,24 0-2,1 0 2,-1 0-3,-24 0 3,24 0-1,1 0 1,0 0-2,-1 0 2,1-26 7,-1 26-1,1 0-6,0 0-2,-1 0 2,1 0 6,0 0-6,-1 0-2,1 0 1,-1 0 0,1 0 0,0 0 8,-1 0-7,1 0-1,0 0 0,-1 0 8,1 0-8,-1 0 2,1 0-5,0 0 4,-1 0-1,1 0-1,-26 0 2,26 0 7,-1 0-9,-24 0 2,24 0-1,1 0-1,0 0 2,-1 0 7,1 0-9,-26 0 1,26 0 8,-1 0-7,1 0 7,0 0-10,-1 0 3,1 0-1,-1 0 8,1 0-7,0 0 6,-1 0-7,1 0 8,0 0-8,-1 0 9,1 0-2,-1 0 16,1 0-14,0 0-8,-1 0-1,1 0-2,0 0 3,-1 0-1,1 0 1,-1 0-1,-24 0 0,24 0 0,-24 0-1,-1 0 10,25 0-10,1 0 2,0 0-2,-1 0 2,1 0 6,0 0 0,-1 0-6,1 0 7,-1 0-8,1 0 0,0 0 1,-1 0 7,-24 0-8,24 0-1,1 0 1,-1 0 1,1 0 13,0 0-12,-1 0-4,1 0 4,0 0 4,-1 0 4,1 0 21,0 0-16,-1 0-6,1 0-1,-1 0-8,1 0 8,0 0 1,-26 0-10,26 0 2,-26 0-2,25 0 0,1 0 10,0 0-9,-1 0 0,-24 0 0,24 0 0,1 0 0,-26 0 8,0 0-8,26 0 0,-26 0-1,0 0 3,26 0-3,0 0 2,-1 0-2,1 0 0,0 0 3,-1 0-2,1 0 24,-1 0 7,1 0-22,0 0-10,-1 0 9,1 0-8,0 0 1,-1 0-1,1 0-1,-1 0 10,-24 0-9,24 0 7,1 0-7,0 0 8,-1 0-7,-25 0-2,1 0 1,24 0-1,-24 0 3,-1 0 5,25 0-8,-24 0 2,24 0 0,1 0-2,0 0 1,-1 0 0,1 0 9,-1 0-9,1 0 14,0 0-5,-1 0 0,1 0 46,0 0-47,-1 0 0,1 0-7,-1 0-2,-24 0 1,24 0 16,1 0-16,0 0 0,-1 0 1,-25 0-3,26 0 12,0 0-11,-1 0 2,1 0 5,0 0-4,-1 0-3,1 0 17,-1 0-16,1 0 8,-26 0 0,26 0 0,0 0 0,-1 0 0,1 0 145,-1 0-153,1 0 17,0 0-18,-1 0 15,1 0-6,0 0 4</inkml:trace>
</inkml:ink>
</file>

<file path=ppt/ink/ink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0:23.1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16240 2131 0,'102'0'5,"-52"0"4,-24 0 0,24 0 1,-24 0 1,25 0-2,-1 0 0,1 0 3,0 0-2,0 0 0,25 0 0,0 0 0,0 0 0,-25 0 0,25 0 0,-25 0-1,-26 0 2,26 0-1,-26 0 0,0 0 0,1 0 0,-1 0 10,1 0 0,-1 0-11,0 0 3,26 0-2,-26 0-1,1 0 2,25-25-1,-1 25 0,1 0 0,0 0 0,-26-25 0,26 25 1,-26 0-3,1 0 3,-1 0 9,0 0-9,1 0-1,-1 0 0,1 0 0,-1 0 0,0 0 3,1 0-6,-1 0 3,0 0-2,1 0 4,-1 0-2,1 0 10,-1 0 0,0 0 20,1 0-20,-1 0 1,26 0-2,-26 0 2,26 0-11,-26 0 0,1 0-1,-1 0 2,0 0 9,1 0 0,-1 0 0</inkml:trace>
</inkml:ink>
</file>

<file path=ppt/ink/ink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0:25.34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15860 2613 0,'25'0'21,"51"0"-14,0 0 3,0 0 0,-25 0 2,50 0-2,-50 0 0,-25 0 0,24 0 0,52 0 0,-77 0 0,26 0 0,0 0 0,50 0-1,-25 0 2,0 0-1,1 0 0,-27 0 1,26 0-2,1 0 1,-27 0 0,1 0 0,0 0 1,0 0-1,-1 0-1,-24 0 2,24 0-1,1 0 0,-25 0 10,24 0-10,-24 0 0,-1 0 1,0 0-2,1 0 1,-1 0 9,1 0-7,24 0-4,-24 0 4,24 0-4,-50-25 4,51 25-3,-25 0 2,-1 0-1,26 0 0,-26 0 0,0 0 0,1-25 10,-1 25-10,1 0 1,-1 0 8,0 0-8,1 0 7,-1 0-6,0 0-2,1 0 0,-1 0-1,1 0 1,-1 0 21,0 0-11,1 0 0,-1 0 1,0 0 8,1 0-8,-1 0 48,1 0 193</inkml:trace>
</inkml:ink>
</file>

<file path=ppt/ink/ink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0:27.8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16139 2943 0,'50'0'58,"52"0"-46,-1 0-2,-25 0 1,1 0-3,24 0 2,-25 0 1,-25 0-1,0 0 0,-1 0-1,-24 0 3,-1 0-2,26 0-1,-26 0 2,1 0-1,24 0-1,-24 0 2,-1 0 0,26 0-2,0 0 1,-26 0 0,26 0 0,0 0 1,-1 0-2,-24 0 0,-1 0 1,0 0 1,1 0 0,-1 0-3,1 0 13,-1 0 0,0 0 10,1 0-22,-1 0 11,0 0-10,1 0 10,-1 0-11,1 0 12,-1 0 0,26 0-12,-26 0 2,0 0-1,1 0 0,25 0 10,-26 0-10,0 0 0,1 0 0,24 0 0,-24 0 9,-1 0-8,1 0-1,-1 0 0,0 0 1,1 0 8,-1 0 32</inkml:trace>
</inkml:ink>
</file>

<file path=ppt/ink/ink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1T18:15:25.754"/>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0 0,'0'0'375,"0"0"-313,21 0-15,-21 0-16,21 0 0,0 0 16,0 0 0,-21 0-16,21 0-15,1 0 15,-1 0-15,-21 0 15,21 0 31,0 0-15,-21 0-16,21 0-15,0 0 15,1 0-15,-22 0 30,21 0 1,0 0 0,0 0-16,-21 0 0,21 0 16,0 0-31,-21 0-1,22 0 1,-1 0 15,0 0-15,-21 0-1,21 0 17,0 0-1,0 0 16,-21 0-32,22 0 16,-1 0 16,-21 0-31,21 0 31,0 0-32,0 0 16,-21 0 1,21 0-17,1 0 16,-1 0 1,-21 0-17,21 0 1,0 0-1,-21 0 17,0 21-17,21-21 1,0 0-1,1 0 1,-22 0 31,21 0 93,0 0-62,0 0 16,-21 0-63,21 0 16,0 0 296,1 0-187</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6-28T19:44:41.7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6243 15626 0,'25'0'109,"26"0"-100,-1 0 6,-24 0-3,25 0-8,-26 0 4,0 0 0,1 0-1,-1 0 3,26 0-3,-26 0 2,1 0-1,-1 0 0,0 0-1,1 0 1,-1 0 0,0 0 1,1 0-2,25 0 1,-26 0 0,0 0 0,1 0 1,24 0-2,-24 0 1,-1 0 0,26 26 0,-26-26 9,26 0-10,-26 0 2,1 0-2,25 0 1,-26 0 0,0 0 1,1 25-2,24-25 2,-24 0-2,24 0 2,-24 0-2,-1 0 1,1 0 0,-1 0 0,0 0 0,1 0 1,-1 0-2,0 0 1,1 0 0,-1 0 0,1 0 1,-1 0-1,0 0 0,1 0-1,-1 0 9,0 0-7,26 0-2,-25 0 1,-1 0 0,26 0 9,-26 0-9,26 0 0,0 0-1,-26 0 1,26 0 1,-26 0-2,26 0 1,0 0 0,-26 0 0,26 0 0,-26 0 0,26 0 0,0 0 8,-1 0-8,-24 0 0,-1 0 0,26 0 1,0 0-2,-26 0 1,0 0 8,26 0-8,-26 0 1,26 0-1,-25 0 0,-1 0-1,0 0 2,26 0-2,0 0 2,-26 0-1,26 0-2,0 0 4,-26 0-2,26 0 0,-26 0 0,26 0-1,-26 0 1,26 0 0,-26 0 0,1 0 0,-1 0 0,1 0 1,-1 0-2,26 0 2,-26 0-2,0 0 2,1 0-2,25 0 1,-26 0 0,26 0 1,-26 0-3,0 0 4,1 0-1,25 0-3,-26 0 2,0 0 0,26 0 1,-26 0 6,1 0-6,-1 0-2,1 0 9,-1 0 0,0 0 0,26 0 1,-26 0-2,1 0-7,-1 0 6,26 25-12,-26-25 7,1 0-3,24 0 3,-24 0-2,25 0 2,-26 0 0,26 0-3,-1 0 12,-24 0-10,25 0-1,-26 0 1,26 0 1,-1 0-1,1 0 7,-25 0-8,24 0 2,-24 0-1,-1 0 0,26 0 8,-26 0-8,1 0 1,24 0-2,-24 0 0,24 0 9,-24 0-7,-1 0 0,26 0-2,-26 0 1,1 0 0,-1 0 1,26 0-1,-26 0-2,26 0 3,-26 0-1,1 0 0,-1 0 1,26 0-1,0 0-2,-26 0 4,0 0-3,1 0 2,-1 0 7,0 0-8,1 0-1,-1 0 10,1 0-10,-1 0 0,0 0 18,1 0-17,-1 0 0,0 0 9,1 0-11,-26 26 2,51-26 1,-26 0 8,0 0-9,1 0 0,-1 0 0,0 0-1,1 0 2,-1 0-2,1 0 2,24 0-2,-24 0 1,-1 0-1,0 25 1,1-25 10,-1 0-11,26 0 2,-26 0-1,1 0-1,24 0 9,-24 0-8,25 0 0,-26 0 0,26 0 1,-1 0 7,-24 0-9,-1 0 1,1 0 0,24 0 0,1 0 8,-26 0-8,1 0 0,25 0 1,-26 0-3,0 0 4,26 0 6,-26 0-8,26 0 0,-25 0 0,-1 0-2,26 0 10,-26 0-6,26 0-3,-26 0 2,1 0-2,-1 0 2,26 0-1,-26 0-1,26 0 0,-26 0 3,26 0-3,0 0 2,-1 0 6,-24 0-7,25 0 0,-26 0 0,0 0 1,1 0-2,-1 0 2,0 0-1,26 0 0,-25 0-1,24 0 0,1 0 11,0 0-10,-26 0-1,26 0 1,-26 0 0,1 0 1,-1 0-2,0 0 0,1 0 1,-1 0 2,1 0-2,-1 0 0,0 0-1,1 0 8,-1 0-6,0 0-1,26 0 2,-25 0-5,24 0 12,-24 0-8,-1 0-1,26 0-1,-26 0 1,1 0 1,-1 0-1,26 0-1,-26 0 1,26 0 1,-26 0-2,1 0 2,-1 0-2,26 0 9,-26 0-8,0 0 1,1 0-3,-1 0 2,26 0 9,-26 0-9,26 0 1,-26 0-3,1 0 4,-1 0 6,26 0-8,-26 0-1,1 0 1,24 0 0,-24 0 7,-1 0-6,1 0-2,-1 0 3,26 0-3,-26 0 2,26 0 6,-26 0-7,26 0 1,-26 0-3,1 0 3,-1 0-1,0 0 0,26 0 1,-26 0-1,1 0 0,25 0-1,-26 0 10,26 0-9,-1 0-1,1 0 1,-25 0-1,24 0 2,1 0 8,-26 0-9,1 0-1,-1 0 0,1 0 3,-1 0-4,0 0 11,1 0-9,-1 0 8,0 0-8,1 0 8,-1 0-8,1 0 10,-1 0-11,0 0 9,26 0-9,-26 0 1,1 0 8,-1 0-8,26 0 1,-26 0-1,1 0-1,-1 0 2,0 0-2,1 0 1,25 0 0,-26 0 0,26 0 1,-26 0-1,26 0 7,-26 0-7,26 0 0,-26 0 1,26 0-1,0 0 7,0 0-6,-26 0-2,26 0 0,-1 0 2,-24 0-2,-1 0 2,1 0-1,24 0 1,1 0-2,-26 0 2,26 0-3,-25 0 10,-1 0-7,0 0 0,1 0-2,-1 0 1,26 0 1,-26 0 6,1 0-7,-1 0 1,0 0-3,1 0 3,-1 0-1,26 0 9,-26 0-9,1 0-1,-1 0 0,26 0 2,-26 0 8,0 0-10,1 0 1,-1 0 0,1 0 7,-1 0 10,0 0 32,1 0-47,-1 0-1,0 0-3,1 0 0,-1 0 1,1 0 10,-1 0-8,0 0-2,1 0 10</inkml:trace>
</inkml:ink>
</file>

<file path=ppt/ink/ink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1T18:15:36.446"/>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39 0,'0'0'811,"21"0"-795,0 0-1,0 0 1,1 0-16,-1 0 16,-21 0-1,21 0 1,0 0-1,0 0-15,-21 0 16,21 0-16,1 0 16,-22 0-1,21 0-15,0 0 16,0 0-1,-21 0-15,21 0 16,0 0 0,1 0-1,-22 0-15,21 0 16,0 0-1,0 0 1,-21 0 15,21 0-15,0 0 15,-21 0-15,22 0-1,-1 0 1,0 0 15,-21 0-31,21 0 31,0-21-15,0 21-1,-21 0 1,22 0 15,-1 0-15,-21 0 15,21 0-15,0 0 15,0 0 78,-21 0 421,21 0-530,1 0 16,-1 0-16,0 0 16,0 0-1,0 0-15,0 0 16,1 0-1,-1 0-15,-21 0 16,21 0 0,0 0-16,-21 0 15,21 0-15,0 0 16,1 0-1,-22 0-15,21 0 32,0 0-32,0 0 15,-21 0 1,21 0-16,0 0 15,-21 0 1,22 0-16,-1 0 16,0 0-16,-21 0 15,21 0 1,0 0-16,0 0 31,-21 0-31,22 0 31,-1 0-31,-21 0 31,21 0-31,0 21 16,0-21 0,-21 0-1,21 0 16,1 0-31,-22 21 32,21-21-32,-21 0 0,21 0 15,0 0 1,-21 0-1,21 0 1,0 0 0,1 0-16,-22 0 15,42 0 1,-21 0-16,0 0 15,0 0 1,1 0-16,-1 0 16,0 0-16,0 0 15,0 0 1,0 0-16,1 0 15,-22 0 1,21 0-16,0 0 16,0 0-1,-21 0-15,21 0 16,0 0-1,1 0 1,-22 0 0,21 0-1,0 0 16,-21 0-15,21 0 15,0 0-15,0 0-1,-21 0 17,22 0-1,-1 0 16,0 21-32,-21-21 1,21 0 15,0 0 0,-21 0-15,21 0 15,1 0-15,-1 0 30,-21 0 1,21 0 0,0 0 0,0 0-16,-21 0 16,21 0 0,1 0-32,-22 0 16,21 0-15,0 0 0,0 0 15,-21 0 16,21 0-16,0 0 94,1 0 280</inkml:trace>
</inkml:ink>
</file>

<file path=ppt/ink/ink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1T18:17:29.76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94 0,'0'-21'1997,"21"21"-1982,-21 0 48,21 0-32,0 0 16,-21 0 15,22 0-15,-1 0 0,0 0 0,-21 0-47,21 0 31,0 0-31,0 0 15,-21 0-15,22 0 16,-1 0 0,0 0-1,-21 0 1,21 0-1,0 0 1,-21 0 0,21 0-16,1 0 15,-1 0 1,0 0-1,0 0 1,0 0-16,-21 0 16,21 0-1,1 0 16,-1 0-31,-21 0 16,21 0-16,0 0 16,-21 0-1,21 0-15,0 0 16,1 0-1,-22 0-15,21 0 16,0 0 0,0 0-1,-21 0 1,21 0-16,0 0 15,1 0 1,-1 0 0,0 0-16,-21 0 15,21 0 1,0 0-16,0 0 15,-21 0 1,22 0-16,-1 0 16,0 0-16,-21 0 15,21 0 1,0 0-16,-21 0 15,21 0 1,1 0-16,-1 0 16,-21 0-1,21 0 1,0 0-1,0 0-15,-21 21 16,21-21 0,1 0-1,-22 0 1,21 0-1,0 0-15,0 0 32,-21 0-32,21 0 15,22 0 1,-43 0-16,21 0 15,0 0-15,0 0 16,-21 0 0,21 0-16,0 0 15,1 0 1,-1 0-16,0 0 15,-21 21 1,42-21-16,-21 0 16,-21 0-16,22 0 15,-1 0 1,0 0-16,-21 0 15,21 0 1,0 0-16,0 0 16,1 0-1,-1 0-15,0 21 16,-21-21-1,21 0-15,0 0 16,0 0 0,-21 0-16,22 0 15,20 0-15,-42 0 16,21 0-1,21 0-15,-42 0 16,22 0 0,20 0-16,-42 0 15,42 0 1,-21 0-16,1 0 15,-1 0-15,0 0 16,0 0 0,21 0-16,-42 0 15,43 0 1,-22 0-16,0 0 15,0 0 1,0 0-16,1 0 16,20 0-16,-42 0 15,21 0 1,0 0-16,0 0 15,-21 0 1,22 0 0,-1 0-1,0 0-15,-21 0 16,21 0-1,0 0 1,-21 0-16,21 0 16,22 0-1,-43 0-15,21 0 16,0 0-1,0 0-15,-21 21 16,21-21 0,1 0-16,-1 0 15,0 0 1,0 0-16,0 21 15,0-21-15,22 0 16,-43 0 0,63 0-16,-20 0 15,-1 0 1,0 0-16,22 0 15,-22 0 1,22 0-16,-22 0 16,21 0-1,-20-21-15,-1 21 16,0 0-16,-20 0 15,20-21 1,0 21-16,-21 0 16,1 0-1,-1 0-15,0 0 16,0 0-1,0 0-15,0 0 16,-21 0 0,22 0-1,-1 0-15,-21 0 16,21 0-1,0 0 1,0 0 0,-21 0-16,21 0 15,22 0 1,-43 0-16,21 0 15,0 0-15,0 0 16,22 0 0,-1 0-16,-42 0 15,42 0 1,1 0-16,-22 0 15,21 0 1,-21 0-16,22-21 16,-1 21-1,-21 0-15,0 0 16,22 0-16,-22 0 15,0 0 1,21 0-16,-21 0 16,1 0-1,20 0-15,-42 0 16,21 0-1,21 0-15,-42 0 16,43 0 0,-22 0-16,0 0 15,0 0-15,0 0 16,1 0-1,-1 0-15,0 0 16,0 0 0,21 0-16,-42 0 15,43 0 1,-22-21-16,0 21 15,21 0-15,1-21 16,-22 21 0,21-22-16,22 22 15,-43 0 1,21 0-16,1 0 15,-1-21 1,-21 21-16,21 0 16,-20 0-1,-1-21-15,21 21 16,-21 0-16,0 0 15,22 0 1,-43 0-16,42 0 16,-21 0-1,-21 0-15,43 0 16,-22 0-1,-21 0-15,42 0 16,-21 0 0,-21 0-16,21 0 15,1 0-15,-1 0 16,0 0-1,0 0-15,0 0 16,0 0 0,1 0-16,-1 0 15,-21 0 1,42 0-16,-21 0 15,-21 0-15,43 0 16,-22 0 0,-21 0-16,21 0 15,0 0 1,0 0-16,-21 0 15,21 0 1,1 0-16,-1 0 16,-21 0-1,21 21 1,0-21-16,-21 0 31,21 0 0,0 0-31,1 0 31,-22 0-31,21 0 16,0 0 0,0 0-1,-21 0-15,42 0 16,-20 0-1,-22 0-15,21 0 16,21 0 0,-42 0-16,42 0 15,-20 0 1,-1 0-16,21 0 15,-42 0-15,42 0 16,1 0 0,-22 0-16,0 0 15,21 0 1,-42 0-16,43 0 15,-22 0 1,21 0-16,-21 0 16,1 0-1,20 0-15,0 0 16,-21 0-16,1 0 15,20 0 1,-21 0-16,0 0 16,0 0-1,-21 0-15,22 0 16,-1 0-1,0 0 1,-21 0 0,0 0-1,21 0-15,0 0 31,-21 0-15,21 0 0,-21 21-1,0-21 1,22 0-1,-1 22 1,-21-22 15,0 0-15,21 0-1,0 0 32,0 0 0,-21 0 499,0 0-530,21 0-1,22 0 1,-43-22-16,42 22 15,22 0-15,-43 0 16,21 0 0,-21 0-16,0 0 15,22 0 1,-22 0-16,0 0 15,0 0 1,0 0-16,1 0 16,-1 0-1,0 0-15,0 0 16,0 0-16,0 0 15,-21 0 1,22 0 0,-1 0-1,0 0 16,-21 0 1,21 0-1,0 0-16,-21 0 17,21 0-1,1 0-16,-1 0 32,-21 0-31,0 0-1,21 0 1,0 22 15,0-22-31,-21 0 16,21 0-16,1 0 15,-22 0 1,21 0-16,0 0 16,0 0-1,0 0-15,0 0 16,1 0-1,-1 0-15,0 0 16,0 0 0,0 0-16,22 0 15,-22 0-15,0 0 16,21 0-1,-42 0-15,43 0 16,-22 0 0,0 0-16,21 0 15,-21 0 1,1 0-16,-1 0 15,0 0-15,0 0 16,0 0 0,0 0-16,1 0 15,20 0 1,-42 0-16,42 0 15,-21 0 1,1 0-16,20 21 16,0-21-1,-21 0-15,22 0 16,20 0-16,-42 0 15,22 21 1,-1-21-16,-21 0 31,22 0-31,-1 0 16,-21 0-1,0 0-15,22 0 16,-22 0-16,0 0 16,0 0-1,0 0-15,0 0 16,1 0-1,-22 0-15,21 0 16,0 0 0,0 0-16,-21 0 15,21 0 1,0 0-16,-21 0 15,22 0-15,20 0 16,-42 21 0,42-21-16,-21 0 15,1 0 1,20 0-16,0 0 15,-21 0 1,22 0-16,-22 0 16,21 0-1,1 0-15,-43 0 16,42 0-16,0 0 15,-42 0 1,43 0-16,-22 0 16,0 0-1,0-21-15,21 21 16,-42 0-1,43 0-15,-22-21 16,0 21 0,0 0-16,0 0 15,1 0-15,-1 0 16,0 0-1,-21 0-15,21 0 16,0 0 0,0 0-16,-21 0 31,22 0-16,-22 0 391,21 0-390,-21-21-1,21 21 1,0 0-16,0 0 15,-21-22 1,21 22-16,1 0 16,-1 0-1,0 0-15,0 0 16,0 0-16,0 0 15,1 0 1,-1 0-16,-21 0 16,21 0-1,0 0-15,-21 0 16,21 0-1,0 0 1,1 0 0,-22 0-1,21 0-15,0 0 31,0 0-31,-21 0 32,21 0-32,0 0 31,-21 0 0,22 0-15,-1 0 15,0 0-31,-21 0 15,21 0 1,0 0-16,0 0 16,-21 0-1,22 0-15,-1 0 31,-21 0-31,21 0 32,0 0-17,0 0 48,-21 0-48,0 0-15,21 0 31,1 0-31,-1 0 32,-21 0-32,21 0 15,0 0 1,-21 0 15,21 0-15,0 22 15,1-22 0,-22 0-15,21 0-1,0 0 1,-21 0-1,21 0-15,-21 0 16,21 0 31,0 0 0,-21 21-32,22-21 16,-1 0-15,0 0 31,-21 0-16</inkml:trace>
</inkml:ink>
</file>

<file path=ppt/ink/ink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1T18:18:20.523"/>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26 0,'0'0'171,"21"0"-108,0 0-16,0 0-32,-21 0 32,21 0 0,1 0-32,-1 0 17,-21 0-17,21 0 1,0 21-1,-21-21 1,21 0 0,0 0-1,1 0 1,-22 0-1,21 0 1,0 0 0,0 0-16,0 0 15,0 0 1,1 0-16,-22 21 15,21-21-15,0 0 16,0 0 0,0 0-16,22 0 15,-43 0 1,42 0-16,-21 0 15,-21 0 1,21 0-16,0 0 16,-21 0-16,22 0 15,-1 0 16,0 0 47,-21 0 47,21 0-94,0 0-15,0 0 0,-21 0-1,43 0 1,-22 22-16,-21-22 15,42 0 1,-21 0-16,-21 0 16,22 0-1,20 0-15,-42 0 16,21 0-1,0 0 1,-21 0 0,21 0-16,1 0 15,-1 0 1,-21 0-1,21 0-15,0 0 16,0 0-16,-21 0 16,43 0-1,-22 0-15,-21 0 16,42 21-1,-21-21-15,0 0 16,1 0 0,-1 0-16,0 0 15,0 0 1,0 0-16,0 0 15,1 0-15,-1 0 16,-21 0 0,21 0-16,0 0 15,0 0 1,-21 0-1,21 0 1,1 0 0,-22 0-1,21 0 1,0 0 15,0 0-31,-21 0 31,21 0-31,0 0 31,1 0-31,-22 0 16,42 0 0,-21 0-1,-21 0-15,21 0 16,0 0-1,1 0 1,-22 0 0,21 0-16,0 0 31,-21 0-31,21 0 15,0 0 1,0 0 0,-21 0-1,22 0 1,-1 0-1,0 0 1,-21 0-16,21 0 16,0 0-1,-21 0-15,21 0 16,1 0-16,-1 0 15,-21 0 1,21 0-16,-21 0 16,21 0-1,0 0-15,-21 0 16,21 0-1,1 0 1,-22 0 0,21 0-1,0 0 16,0 0 1,-21 0 108,21 0-93,-21-21 592,0 21-639,21-22 32,1 1-17,-22 0 1,21 21-1,0 0 1,-21 0 0,21 0-1,0 0-15,0 0 16,-21 0-16,22 0 15,-1 0 1,0 0 0,-21 0-1,21 0-15,0 0 16,-21 0-1,21 0 1,1 0 0,-1 0-16,0 0 15,0 0-15,0 0 16,-21 0-1,21 0-15,22 0 16,-43 0 0,21 0-16,0 0 15,0 0 1,-21 0-16,21 0 15,1 0 1,-22 0 0,21 0-1,0 0 1,0 0-1,-21 0 1,21 0-16,0 0 31,1 0-31,-22 0 16,21 0-16,0 0 15,-21 0 1,21 0 0,0 0-1,0 0-15,-21 0 31,22 0-15,-1 0-16,0 0 16,-21 0 15,21 0-16,0 0 17,-21 0-32,21 0 31,1 0-16,-1 0 1,-21 0-16,21 0 16,0 0-1,0 0 1,-21 0-16,21 0 31,1 21-31,-1-21 0,-21 0 31,21 0-31,0 0 31,-21 0-31,21 0 16,0 0 15,1 0-15,-22 0-1,21 0 17,0 0-1,0 0-16,-21 21 95,0-21 30,0 0-124,21 0-1,0 22 16,1-22-15,-1 0 0,21 0-16,-42 21 15,21-21 1,0 0-16,1 0 15,-1 0 1,0 0 0,-21 0-16,21 0 31,0 0-31,0 0 15,1 0 1,-1 0 0,0 0-16,-21 0 15,21 0 1,21 0-16,-20 0 15,-1 0 1,0 0-16,0 0 16,0 0-1,0 0-15,-21 0 16,22 0-1,-1 0-15,0 0 16,-21 0-16,21 0 16,0 0 15,0 0-16,-21 0 17,22 0-17,-1 0 1,-21 0-16,21 0 15,0 0 1,0 0 0,0 0-16,1 0 0,-1 0 15,0 0 1,0 0-16,0 0 15,0 0 1,1 0-16,-1 0 16,0 0-16,0 0 31,21 21-31,-42-21 0,22 0 15,-1 0 1,0 0-16,0 0 16,0 0-1,0 0-15,1 0 16,-1 0-1,-21 0 1,21 0-16,0 0 16,0 0-16,-21 0 15,21 0 1,1 0-1,-1 0-15,0 0 16,0 0 0,0 0-16,0 0 15,1 0 1,-1 0-16,0 0 15,0 0-15,0 0 16,22 0 0,-1 0-16,-21 0 15,21 0 1,-20 0-16,-1 0 15,21 0 1,-21 0-16,22 0 16,-1 0-16,-21 0 15,21 0 1,-20 0-16,-1 0 15,0 0 1,21 0-16,-42 0 16,21 0-1,22 0-15,-43 0 16,21 0-1,21 0-15,-42 0 16,21 0-16,1 0 16,-1 0-1,-21 0-15,21 0 31,0 0-15,-21 0 0,21 0-16,0 0 15,1 0 1,-22 0-1,21 0-15,0 0 16,0 0 0,-21 0-16,21 0 15,0 0 1,-21 0-16,22 0 15,-1 0 1,0 0-16,0 0 16,0 0-16,0 0 15,-21 0 1,22 0-16,-1 0 15,0 0 1,-21 0 15,21 0-15,0 0 15,-21-21 47,0 0 452,0 21-514,0-22-16,0 1 16,0 21 15,0-21-31,0 0 31,0 21 0,21 0 16,1 0-16,-1 0-15,-21 0-1,21 0-15,0 0 16,0 0 0,-21 0-1,21 0 1,1 0-16,-22 0 15,21 0-15,0 0 16,0 0 0,-21 0-16,21 0 15,0 21 1,1-21-16,-1 0 15,0 0 1,0 0-16,-21 0 16,21 0-16,0 0 15,-21 0 1,22 0-1,-1 0 1,0 0-16,-21 0 16,21 0-1,0 21 1,0-21-1,-21 0-15,22 0 16,-1 0-16,-21 0 16,21 0-1,0 21-15,0-21 16,-21 0-1,21 0-15,1 0 16,-1 0 0,-21 0-1,21 0 1,0 0-1,0 0-15,-21 0 16,0 22 0,43-22-16,-22 0 15,-21 0 1,21 0-16,0 21 15,-21-21 1,42 0-16,-20 0 16,-22 0-16,42 21 15,-21-21 1,-21 0-16,21 0 15,22 21 1,-22-21-16,-21 0 16,21 0-1,0 0-15,-21 0 16,21 0-1,0 0 1,1 0-16,-22 0 16,21 21-1,0-21-15,0 0 16,-21 0-1,21 0 1,0 0-16,-21 21 16,0-21-1,22 0 1,-1 0-16,0 0 15,-21 0-15,21 0 16,0 0 0,0 0-16,1 0 15,-1 0 1,0 0-16,-21 0 15,21 0 1,0 0-16,0 0 16,1 0-16,20 0 15,-42 0 1,21 0-16,21 0 15,-42 0 1,22 0-16,20 0 16,-42 0-1,21 0-15,21 0 16,-42 0-1,22 0-15,-1 0 16,-21 0-16,21 0 16,21 0-1,-42 0 1,21 0-16,1 0 15,-1 0-15,-21 0 16,21 0 0,0 0-16,0 0 15,0 0 1,1 0-1,-1 0 1,-21 0-16,21 0 16,0 0-16,0 0 15,-21 0 1,21 0-16,22 0 15,-43 0 1,42 0-16,-21 0 16,22 0-1,-1 0-15,-42 0 16,42 0-1,1 0-15,-43 0 16,21 0-16,0 0 16,0 0-1,-21 0-15,21 0 16,0 0-1,1 0 1,-22 0 0,21 0 15,-21-21-16,21 21 1,-21 0 31,0 0-47,21 0 15,0 0 17,0 0-17,-21-21 1,0 21-1,0-21 17,0 0 248,0 21-264,0-21 0,22-1-16,20 1 15,-21 21 1,21-21-16,1 21 15,-22 0 1,21 0-16,-21 0 31,1 0-31,20 0 0,-21 0 16,0 0-1,22 0 1,-1 0-16,-21 0 16,0 0-16,22 0 15,-22 0 1,0 0-1,21 0-15,-42 0 16,21 0 0,1 0-16,-22 0 15,21 0 1,0 0-16,0 0 15,-21 0 17,21 0-17,0 0 1,1 0 15,-22 0-31,21 0 16,0 0-1,-21 0 1,21 0-16,0 0 15,0 0 1,-21 0-16,22 0 16,-1 0-1,0 0-15,-21 21 16,0-21-1,21 0-15,0 0 16,-21 0 15,21 0 0,1 0 16,-22 21-31,21-21 15,-21 0-15,21 0-1,-21 22 1,21-22-16,0 0 15,-21 21 1,21-21 0,1 0 15,-1 0 78,-21 0-15,21 0-63,0 0 94</inkml:trace>
</inkml:ink>
</file>

<file path=ppt/ink/ink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1T18:18:22.533"/>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0 0 0</inkml:trace>
</inkml:ink>
</file>

<file path=ppt/ink/ink3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2T04:23:40.967"/>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18 0,'0'0'406,"0"0"-391,17 0 17,0 0-1,-17 0-31,17 0 62,0 0-31,-17 0 16,17 0-31,0 0-1,0 0 17,-17 0-1,17 0-16,-1 0 17,1 0-1,-17 0-16,17 0 32,0 0-16,-17 0 16,17 0 0,0 0-31,0 0-1,-17 0 32,17 0 0,0 0-16,0 0-15,-17 0 15,17 0 0,0 0 0,-17 0 16,17 0 0,0 0-16,0 0 31,-17 0-30,16 0-17,1 0 16,0 0-15,-17 0 31,17 0 15,0 0-31,-17 0 16,17 0-31,0 0 15,0 0 16,-17 0 0,17 0-16,0 0-16,0 0 1,-17 0 15,17 0-15,0 0 15,-17 0 0,17 0-15,0 0-1,-1 0 17,-16 0-17,17 0 16,0 0 16,0 0 0,-17 0 0,17 0 31,0 0-16,0 0-31,-17 0 16,0 0 842,0 0-857,0-17-1,-17 17-16,0 0 1,17 0 0,-17 0-1,0 0 1,0 0-1,17 0 1,-17 0 15,1 0-15,-1 0-1,17 0 1,-17 0 15,0 0 0,17 0 1,-17 0 14,0 0-14,0 0-1,17 0-16,-17 0 17,0 0-1,0 0-16,17 0 17,-17 0-17,0 0 16,17 0-15,-17 0 15,0 0-15,0 0 15,17 0-15,-16 0 15,-1 0-16,0 0 17,17 0-17,-17 0 1,0 0-1,17 0 1,-17 0 0,0 0-1,0 0 16,17 0-15,-17 0 46,0 0-46,0 0 15,17 0 16,-17 0 218</inkml:trace>
</inkml:ink>
</file>

<file path=ppt/ink/ink3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2T04:24:00.145"/>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20 133 0,'0'0'110,"0"0"-48,0 16-62,17-16 31,-17 0 16,17 17 15,0-17-30,0 0 14,-17 0-14,17 0-17,0 0 32,0 0 62,-17 0-109,0 17 47,17-17-16,0 0 16,-17 0 0,17 0 0,-1 0-1,1 0 17,-17 17-48,0-17 1,17 0 15,-17 17-15,17-17-1,0 0 1,-17 0 0,17 0-1,0 0 1,-17 0-1,17 0 1,0 0 0,0 0 15,-17 0-16,17 0 17,0 0-1,0 17 0,-17-17-31,17 0 31,0 0-15,-1 0 15,-16 0 0,17 0 0,0 0 1,-17 0-17,17 0 1,0 0 15,0 0-15,-17 0 30,17 0-14,0 0-32,0 0 31,-17 0-16,17 0 1,1 0 15,-18 0-31,17 0 16,0 0 15,0 0-31,-17 0 31,17 0-31,-1 0 31,1 0-31,-17 0 16,17 0 0,0 0-1,-17 0 1,17 0-1,0 0 1,0 0 0,-17 0-1,17 0 1,0 0-1,0 0 1,-17 0 0,17 0 15,0 0-16,-17 0 17,17 0 14,0 0 1,0 0-16,-17 0-15,16 0 15,1 0 16,-17 0-31,17 0-16,-17 0 31,17 0-16,0 0 17,-17 0-1,17 0 16,0 0-16,-17 0 31,0-17 47,0 0 266,0 0-360,0 17-15,0 0 16,0-17 0,0 0-16,0 1 31,0 16 0,0 0-31,17 0 16,-17 0-1,34 0 1,-17 0-16,-17 0 15,17 0 1,17 0-16,-17 0 16,-1 0-1,18 0-15,-34 0 16,34 0-1,-17 0-15,-17 0 16,17 0-16,0 0 16,-17 0-1,17 0-15,0 0 31,0 0-15,-17 0 0,17 0 15,0 0-16,0 0 17,-17 0-17,17 0 16,-1 0 1,-16 0-1,17 0 0,0 0-15,0 0-1,-17 0-15,17 0 16,0 0-1,0 0-15,0 0 16,0 0-16,0 0 16,-17 0-1,17 0-15,0 0 16,0 0-1,-17 0-15,17 0 16,-17 0 0,17 0-16,-17 0 15,16 0-15,1 0 31,0 0-15,-17 0 0,17 0 15,0 0 16,-17 16-47,17-16 31,-17 0-31,17 17 31,1-17-15,-18 0-1,17 0 1,0 0-1,0 0 1,-17 0 31,17 0 0,0 0-1,-17 0 79,-17 0-109,17 0-16,-17 0 15,0 0 1,0 0-16,-18 0 16,1 0-1,34 0-15,-17 0 16,-17 0-1,34 0-15,-17 0 16,1 0-16,-1 0 16,17 17-1,-17-17 1,0 0-1,17 0-15,-17 0 16,0 0 0,0 0-1,17 0-15,-17 0 31,0 0 1,0 17-1,17-17 0,-17 0-15,17 17-1,-17-17-15,0 0 16,17 0-16,-17 0 15,0 0 1,17 17-16,0-17 16,0 17-1,-16-17-15,-1 0 16,0 0-1,17 16 1,-17-16 0,0 0-1,0 0 32,17 0 265,17 0-312,0 0 16,17 0-1,16 0-15,-33 0 16,17 0-1,0 0-15,-17 0 16,-17 0 0,17 0-16,0 0 15,-17 0 1,17 0-16,17 0 15,-34 0-15,17 0 16,0 0 0,-1 0-1,-16 0 1,17 0-16,0 0 31,0 0-31,-17 0 31,17 0-31,0 0 16,-17 0 15,17 0 0,1 0-31,-1 0 31,-17 0-31,17 0 16,0 0-16,0 0 16,-17 0-1,17 0 1,0 0-1,-17 0 17,17 0-17,-1 0 1,1 0-1,-17 0-15,17 0 16,0 0 0,0 0-1,-17 0 1,17 0-16,0 0 15,-17 0 1,17 0 15,0 0 0,0 0 47,-17 0-62,17 0 15,0 0 0,0 0 1,-17 0 14,17 0-14,0 0-1,-17 0 0,16 0-15,1 0-1,0 0 16,-17 0-15,17 0 0,0 0 15,0 0 0,-17 0 0,17 0 0,0 0-15,-17 0 15,17 0-15,0 0-1,0 0 79,-17 0-47,17 0 0,-17 0 187,17 0-219,0 0 32,-17-16 62,0-1 110,0 17-126,0-17-46,0 0 15,0 0-15,0 17-31,0-17-1,0 0 1,0 1 0,0 16-1,0-17 1,0 0 15,0 17 16,0 0 296,-17 0-296,0 0 0,17 0-32,-17 0 16,0 0-15,0 0 15,17 0 0,-17 0 1,0 0-17,17 0 1,-17 0 15,0 0-15,0 0 15,17 0 0,-17 0-15,0 0-16,0 0 31,17 0-31,-16 0 31,-1 0-15,17 0 15,-17 0-31,0 0 31,0 0-31,17 0 16,-17 0-1,0 0 1,0 0-1,17 0 17,-17 0-1,0 0-31,17 0 15,-17 0 1,0 0 0,0 0-1,17 0 1,-17 0 15,0 0 0,1 0-15,16 0 15,-17 0-15,0 0-1,17 0 17,-17 0-1,0 0-16,0 0-15,17 0 16,-17 0 0,0 0 15,-1 0-31,18 0 31,-17 0 16,0 0-16,17 0 0,0-17-15,-17 17-1,0 0-15,0 0 32,17 0-17,-17 0 16,1 0 1,-1-17-1,17 17-31,-17 0 15,0 0 1,17 0 0,-17 0-1,0 0 16,17-17-15,-17 17-16,17 0 31,0 0-31,-17 0 16,0 0-16,0 0 15,17 0 1,-17-17-16,0 17 16,0 0-1,17 0 1,-17 0-1,0 0-15,17 0 16,-16 0 0,-1 0-1,0 0 1,17 0-1,-17 0 1,0 0 0,0 0 15,17 0-16,-17 0 17,0 0-17,17 0 16,-17 0 16,0 0-16,0 0 32,17 0-32,-17 0-31,0 0 31,0 0-31,17 0 16,-17 0-1,1 0 1,16 0 0,-17 0-1,0 0 1,0 0-1,17 0-15,-17 0 16,0 0 0,0 0-16,17 0 15,-17 0 1,0 0-16,17 0 15,-34 0 1,17 0-16,17 0 16,-17 0-1,-17 0-15,34 0 16,-33 0-16,16 0 15,17 0 1,-34 0-16,17 0 16,17 0-1,-17 0-15,0 0 16,0 0-1,17 0-15,-17 0 16,0 0 0,0 0-1,17 0 1,-17 0-1,0 0 1,17 0 31,-17 0-32,1 0 1,-1 0 0,17 0 30,-17 0-30,0 0 15,0 0-15,17 0 15,-18 0-15,1 0-1,17 0 1,-17 0-1,0 0 1,17 0-16,-17 0 16,17 0-1,-17 0 1,0 0-1,0 0 17,17 0-1,-17 0-16,0 0 17,17 0-1,-16 0-16,-1 0 1,0 0 15,17 0 16,0 0-47,-17 0 16,0 0 15,0 0-16,17 0 17,-17 0 14,0 0 1,0 0 0,17 0-31,-17 0 15,0 0 0,17 0 0,-17 0-15,0 0 15,0 0 0,17 0-15,-17 0 15,17 17-31,-16-17 16,-1 0-1,17 0 16,-17 0 1,0 0-1,17 17-31,0-17 31,-17 0 78,0 0-62,17 17-16,-17-17-15,17 0 31,-17 0 93,0 0-109,17 17-31,-17-17 47,17 0 15,-17 0 141,17 17-140,-17-17-32,17 0-16,0 17 32,0-1 842,0 1-686,0-17-109,0 17-32,0 0 32,0-17-1,17 0 79,-17 0 124,0 0-171,0-17-78</inkml:trace>
</inkml:ink>
</file>

<file path=ppt/ink/ink3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2T04:25:06.81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6 0,'0'0'249,"17"0"-186,0 0-32,-17 0-15,17 0 15,0 0 16,-1 0-1,-16 0 1,17 0 0,0 0 31,-17 0 0,17 0-31,0 0 0,0 0-1,-17 0 1,17 0-16,0 0 16,0 0 47,-17 0-63,17 0-15,0 0 15,0 0-16,-17 0 32,17 0-16,0 0-15,-17 0 15,17 0-15,-1 0 31,1 0-1,-17 0-14,17 0 30,0 17 0,0-17-15,-17 0-31,0 0-1,17 0 1,0 0 31,-17 0 0,17 0-32,0 0 1,0 0-1,-17 0 1,17 0 0,0 0 15,0 0 78,-17 17-62</inkml:trace>
</inkml:ink>
</file>

<file path=ppt/ink/ink3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2T04:25:13.620"/>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0 0,'17'0'156,"-17"0"-125,17 0-16,0 0 17,0 0-1,-17 0 187,17 0-155,0 0-32,0 0 16,-17 0-16,16 0 0,1 0 0,-17 0 0,17 0 63,0 0-47,0 0 0,-17 0 31,17 0-16,0 0-31,0 0 0,-17 0 16,0 17 16,17-17-48,0 0 32,-17 17-31,17-17-16,-17 0 31,17 0 0,0 0-15,-17 0-16,17 0 15,0 0 1,-1 0-1,-16 0 1,17 0-16,0 0 31,0 0-15,-17 0 31,17 0-16,0 0-16,-17 0 17,17 0-1,0 0 16,0 0-1,-17 0-14,17 0 30,0 0-31,0 0-15,-17 0-1,17 0 1,0 0 31,-17 0 15,17 0-15,-1 0-31,1 0 15,-17 0-16,17 0 17,0 0 14,0 0-30,-17 0 0,17 0-1,0 0 1,-17 0-1,17 0 1,0 0 0,0 0-1,-17 0 1,17 0 15,0 0 0,0 0 32,-17 0 139,17 0-170,0 0 14,-17 0 1</inkml:trace>
</inkml:ink>
</file>

<file path=ppt/ink/ink3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2T04:25:18.131"/>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35 0,'0'0'125,"0"0"-110,17 0 1,0 0-16,0 0 15,0 0 1,-1 0-16,1 0 16,-17 0-1,17 0-15,0 0 31,0 0-15,-17 0 0,17 0-1,0 0 63,-17 0-47,17 0 1,0 0-1,0 0-16,-17 0 48,17 0-32,0 0 16,0 0-32,-17 0 1,17 0 15,0 0 32,-17 0-32,16 0-16,1 0 1,0 0 0,-17 0-1,17 0 1,0 0 15,0 0-15,-17 0-1,17 0 1,0 0-1,-17 0 1,17 0 0,0 0-1,0 0 16,-17 0 1,17 0-1,0 0-16,0 0 17,-17 0-32,17 0 31,-1 0 0,-16 0 16,17 0-16,0 0 0,0 0 16,-17 0 15,17 0-15,0 0-31,0 0-1,-17 0 17,17 0-17,-17 0 16,17 0-15,-17-17 31,17 17-16,0 0 0,0 0 16,-17 0 15,17 0-30,0 0 92,0 0-77,-17 0-31,0 0-1,16 0 17,-16-17-17,17 17 1,0 0 15,-17 0 31,17 0-30</inkml:trace>
</inkml:ink>
</file>

<file path=ppt/ink/ink3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2T04:25:24.662"/>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 51 0,'0'0'94,"0"0"-94,0-17 15,0 0 1,0 17-1,0-17 1,0 17 0,0 0 140,0 0-141,17 0 16,0 0-31,-17 0 16,17 0 0,0 0-1,0 0 1,-17 0-1,17 0 1,0 0 0,-17 0 15,17 0-16,-17 0-15,17 0 32,0 0-17,-17 0 1,17 0 31,0 0 46,0 0-46,-17 0 0,16 0 0,-16 0-32,17 0 1,-17 0 15,17 0-15,0 0 15,0 0 16,-17 17-16,0-17-16,17 0 17,0 0 14,0 0 48,-17 17-78,0-17 15,0 0-16,17 0 1,0 17 15,-17-17-15,17 0-1,0 17 1,0-17 0,-17 0-1,17 0 1,0 0-1,-1 0 1,-16 0 15,17 0-15,0 0 15,-17 0 141,17 0-141,0 0 156,0 0-140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6-28T19:44:47.61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5583 16083 0,'0'0'5,"25"0"0,1 0 3,-1 0 9,0 0 15,1 0-16,-1 0-9,0 0 2,1 0 7,-1 0 0,1 0-9,-1 0 2,0 0-2,1 0 9,-1 0-9,0 0 11,1 0-11,-1 0 1,1 0 8,24 0-8,-24 0 0,-1 0 8,0 0-8,26 0 0,-25 0 0,24 0 0,-24 0 8,24 0-8,-24-26 0,25 26 0,-1 0 0,-24 0 0,-1 0 0,26 0 1,-26 0-2,26 0 1,0 0 0,-26 0 1,26 0-1,0 0 7,-1 0-7,-24 0 0,-1 0 0,0 0 0,1 0 0,25 0 8,-26 0-8,0 0 2,1 0-4,-1 0 2,0 0 16,1 0-15,-1 0-2,1 0 2,-1 0-2,0 0 1,1 0 17,24 0-18,-24 0 1,-1 0 0,0 0 0,1 0 0,-1 0 9,26 0-9,-26 0-1,1 0 1,24 0 0,-24 0 8,-1 0-7,1 0-2,-1 0 1,0 0 0,1 0 0,-1 0 0,26 0 0,-26 26 0,26-26 1,-26 0-1,1 0-1,24 0 2,-24 0-2,25 0 3,-26 0-4,0 0 2,26 0 0,-26 0 8,1 0-8,-1 0 0,1 0 0,-1 0 0,0 0 1,26 0 14,-26 0-15,1 0 8,-1 0-8,1 0 0,-1 0 33,0 0-34,1 0 18,-1 0-18,0 0 2,1 0-1,-1 0 7,26 0-6,-26 0-2,1 0 1,24 0 0,-24 0 0,-1 0 0,1 0 0,24 0 0,-24 0 0,-1 0 1,0 0-2,1 0 1,25 0 0,-26 0 0,26 0 0,-26 0 0,26 0 0,-26 0 8,1 0-8,-1 0 0,0 0 1,26 0-2,-26 0 1,1 0 8,-1 0-8,1 0 0,-1 0 0,0 0 0,1 0 0,-1 0 17,0 0-2,1 0 1394,50 0-1409,0 0 1,0 0-3,51 0 2,-25 0 0,-26 0 0,51 0 0,-51 25 1,0-25-2,-25 0 1,-1 0 0,1 0 0,-26 0 1,1 0-2,-1 0 1,26 0 0,-26 0 9,1 0-10,24 0 1,-24 0 0,-1 0 0,1 0 1,-1 0-1,0 0-1,1 0 1,-1 0 8,0 0-8,1 0 10,-1 0 22,1 0-18,-1 0-14,0 0 9,1 0-10,-1 0 1,0 0 0,1 0 0,-1 0 0,1 0 0,-1 0 0,26 0 0,-1 0 10,-24 0-12,-1 0 2,1 0 0,-1 0 1,0 0-2,1 0 2,-1 0-2,0 0 1,1 0 1,-1 0-2,1 0 1,24 0 8,-24 0-8,-1 0 0,26 0 0,-26 0 0,26 0 8,-26 0-8,26 0 0,-26 0 0,1 0 1,-1 0-2,1 0 1,24 0 0,-24 0 0,-1 0 0,26 0 0,-26 0 9,26 0-10,-26 0 1,1 0 2,24 0-3,-24 0 0,-1 0 9,1 0-8,-1 0 0,0 0 0,26 0 0,-26 0 9,1 0-8,25 0-2,-1 0 8,-24 0-7,-1 0 1,0 0 14,1 0-14,-1 0 22,1 0-14,-1 0-2,0 0-7,1 0 8,-1 0-8,0 0 0,1 0 0,-1 0 1,1 0-2,-1 0 9,26 0-6,-26 0-3,0 0 0,1 0 1,-1 0 0,1 0 0,-1 0 0,26 26 0,-1-26 0,-24 0 0,25 0 0,-1 0 0,-24 0 0,-1 25 0,26-25 0,-26 0 0,26 0 2,-26 0-3,1 0 0,-1 0 2,0 0-2,26 0 1,-25 0 0,24 0 2,1 0-4,-26 0 10,26 0-8,-25 0 0,-1 0 2,0 0-4,1 0 4,-26 25-4,25-25 4,0 0 6,1 0-8,-1 0 30,1 0-30,24 0 16,-24 0-16,-1 0 0,0 0 0,1 0 0,-1 0 0,1 0 8,-1 0 0,0 26-7,1-26-2,-1 0 2,0 0-2,1 0 1,-1 0 8,1 0-8,-1 0 0,26 0 0,-26 0 1,26 0 6,-26 0-7,1 0 1,-1 0-2,26 0 1,-26 0 8,0 0-8,26 0 0,-25 0 10,-1 0-12,0 0 2,1 0 32,-1 0-24,0 0-8,1 0 8,-1 0-8,1 0 8,-1 0 298,26 0-306,-1 0-2,-24 0 2,-1 0 2,1 0-3,-1 0 2,0 0-2</inkml:trace>
</inkml:ink>
</file>

<file path=ppt/ink/ink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2T04:25:36.494"/>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17 52 0,'0'0'141,"0"-17"-110,-17 0-15,17 0 15,0 17 62,17 0-77,-17 0 15,17 0-15,0 0 15,-17 0 0,16 0-15,1 0-1,0 0 32,-17 0 0,17 0 0,0 0 15,-17 0-46,17 0-1,-17 0 17,17 0 14,0 0 95,-17 17-79,0-17-46,17 0 46,-17 17-31,17-17-15,-17 0 15,17 0-31,-17 0 31,17 0 1,-17 17-1,17-17-31,0 0 15,-17 0 17,17 0-17,-1 0 1,-16 0 15,17 0 16,0 0-32,0 0 1,-17 0 15,17 0 0,0 0 1,0 0-17,-17 0 1,17 0-1,0 0 1,-17 0 0,17 0 15,0 0-16,0 0 17,-17 0-1,17 0-16,0 0 17,0 0-17,-17 0 32,0 17-16,16-17-15,1 0-1,-17 0 1,17 0 0,-17 0-1,17 0 32,0 0 0,-17 17-16,0-17-15,17 0-1,0 0 32,0 0 31,-17 0-31,17 0 0,0 0-1,-17 17-14,17-17-17,-17 0 16,17 0 32,0 0 30,-17 0-46,17 0 78,0 0-78,-1 0 62,-16 0 0,17 0-62,0 0 15,-17 17-46,17-17 31,-17 0-16,17 0 47,-17 0-31,17 0 124,-17 0 32,17 0-125,-17 0 421,0 0-467,-17 0-1,0 0 0,17 0 16,-17 0 0,0 0 15,0 0-31,17 0 0,-17 0 16,1 0-16,-1 0 1,17 0-17,-17 0 16,0 0 16,17 0 78,-17 0-78,0 0-16,0 0-15,17 0 15,-17 0-16,0 0 17,0 0-1,17 0-31,-17 0 31,0 0-15,17 0 15,-17 0 16,0 0 46,0 0-46,17 0-16,-16 0 0,-1 0 1,0 0-1,17 0-16,-17 0 1,0 0 0,0 0 15,17 0 0,-17 0 0,0 0 0,17 0 1,-17 0-17,0 0 1,0 0-1,17 0 1,-17 0 15,0 0 16,0 0 15,17 0-30,-17 0-17,1 0 1,16 0 15,-17 0-31,0 0 31,0 0-15,17 0-1,-17 0 17,0 0-1,0 0 16,17 0 77,17 0-124,0 0 16,17 0 0,16 0-16,1 0 15,-17 0 1,17 0-16,-17 0 15,0 0 1,0 0-16,16 0 16,-33 0-1,17 0-15,17 0 16,-34 0-16,0 0 15</inkml:trace>
</inkml:ink>
</file>

<file path=ppt/ink/ink4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2T04:25:39.466"/>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1 0,'17'0'140,"0"0"-93,0 0 0,-17 0 31,17 0-31,-1 17 0,-16 0 265,0-17-297,17 0 94,0 0-77</inkml:trace>
</inkml:ink>
</file>

<file path=ppt/ink/ink4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2T04:25:46.530"/>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664 62 0,'0'0'187,"0"0"-155,-17 0 14,17 0 1,-17 0 0,0 0-16,0 0 0,17 0 16,-17 0 0,0 0-31,17-17-1,-17 17 1,17 0-1,-17 0 17,0 0 14,17 0-14,-18 0 14,1 0 1,0 0 62,17 0-77,-17 0-1,1 0-16,-1 0 17,17 0-17,-17 0 1,0 0 15,17 0-15,0 0 140,0 0-141,17 0-15,-17 0 16,17 0-1,0 0-15,-1 0 32,-16 0-17,17 0 32,0 0 0,0 0 0,-17 0-1,0-17 17,18 17-48,-18-17 1,17 17 15,-17 0 16,0 0 218,0 0-234,-17 0 16,17 0-16,-18 0 1,1 0 14,0 0 1,17 0 16,-17 0-1,1 0-31,-1 0 16,17 0-16,-17 0-15,0 0-1,17 0 17,-17 0 14,0 0 1,0 0-31,17 0 15,-17 0 16,0 0-16,0 0-15,17 0 30,-17 0-14,0 0 14,17 0-30,-17 0 15,0 0 16,0 0 0,17 0 0,-16 0-16,-2 0 16,18 0-1,-17 0-30,17 0 46,-17 0-30,0 0 77,0 0-47,17 0-15,-17 0 0,0 0 0,17 0 218,0 17-234,-17-17-15,0 0-1,0 0 16,17 0 16,0 17 172,0-17-173,0 0-30,17 17 0,0 0-1,-17-17-15,17 0 16,0 0-1,-17 17-15,0 0 16,17-17-16,0 17 16,0-17-1</inkml:trace>
</inkml:ink>
</file>

<file path=ppt/ink/ink4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2T04:25:53.565"/>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1151 0 0,'0'0'62,"0"0"-46,0 17 0,0 0-1,0-17 1,0 17-16,0-17 31,0 0 0,-17 0 0,17 0-15,-17 0 15,0 0-15,0 0 15,17 0-15,-17 0 30,0 0 48,17 0-63,-16 0-15,-1 0 31,0 0-1,17 0 204,-17 0-219,0 0 0,0 0 16,17 0 0,-17 0-31,0 0 15,0 0 0,17 0 16,-17 0 0,0 0-32,17 0 16,-17 0-15,0 0 15,0 0 16,17 0-16,-17 0 16,1 0-31,-1 0 30,17 0 17,-17 0-16,0 0-1,17 0-14,-17 0 14,0 0-30,0 0 15,17 0-15,-17 0-1,0 0 1,0 0 0,17 0 15,-17 0 16,0 0 15,17 0-15,-17 0-32,0 0 32,0 0-16,17 0 47,-16 0 16,-1 0-47,0 0-16,17 0 0,-17 0 0,0 0-15,17 0 15,-17 0-15,0 0-1,0 0 1,17 0 0,-17 0-1,0 0 16,0 0-15,17 0 0,-17 0-1,0 0 1,17 0-1,-17 0 17,0 0-1,1 0-16,16 0 32,-17 0-31,0 0 15,0 0-15,17 0 15,-17 0-16,0 0 17,17 0-1,-17 0-16,0 0 17,0 0-1,17 0-16,-17 0 17,0 0-17,0 0 1,17 0 15,-17 0-31,0 0 31,17 0-31,-17 0 16,1 0 15,-1 0 0</inkml:trace>
</inkml:ink>
</file>

<file path=ppt/ink/ink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2T04:26:05.458"/>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91 0,'0'-17'234,"0"0"78,0 17-172,0 0-93,17 0 0,0 0-1,-17 0 1,17 0-16,0 0 32,0 0 30,-17 0-46,17 0 0,0 0 31,-17 0-47,17 0 32,-1 0 15,1 0-32,-17 0-14,17 0-17,0 0 1,0 0 31,-17 0-1,17 0 1,0 0 47,-17 0-47,17 0-1,-17 0 391,0 0-421,-17 0-1,0 0 1,17 0 0,-17 0-1,0 0 1,0 0-1,17 0 1,-17 0 15,17 0 390,0 0-374,17 0 0,0 0-31,0 0 15,-17 0 0,0 0-15,17 0 15,0 0 109,-17 0-93,17 0-31,0 0 31,0 0-1,-17 0-30,17 0 0,0 0-1,0 0 16,-17 0 1,17 0 14,0 0-30,-17 0 0,16 0 15,1 0-16,0 0 32,-17 0 0,17 0-31,-17-17-1,17 17-15,0 0 31,-17 0 1,17 0-17,0 0 16,-17 0-31,17 0 16,0-17 0,0 17-1,-17 0 1,17 0-1,0 0 219,0 0-187,-17 0 515,17 0-531,-1 0-15,1 0-1,-17 0 1,17 0-16,0 0 15,-17 0 1,17 0 0,0 0 15,0 0 0,-17 0 0,17 0 0,0 0 1,0 0 186,-17 0-171,17 0-16,0 0 16,-17 0 15,17 0-31,0 0 1,0 0-1,-17 0 16,16 0-16,1 0-31,0 0 31,-17 0-31,17 0 31,0 0-15,-17 0-1,17 0 32,0 0 0,0 0-31,-17 0 30,17 0 1,0 0 16,0 0-17,-17 0 1,17 0 31,0 0-31,-17 0-31,17 0 15,0 0-16,-1 0 17,-16 17 14,17-17-14,0 0-32,0 0 31,-17 0-31,17 0 31,0 0 0,-17 0 0,17 0 16,0 0-16,0 0-31,-17 0 32,17 0-17,0 0 32,0 0 0,-17 0-16,17 0-15,0 0-1,-17 0 1,17 0 31,-1 0-1,1 0-30,-17 0 0,17 0-1,0 0-15,0 0 16,-17 0-1,17 0 1,0 0 0,-17 0 15,17 0 16,0 0-16,0 0 0,-17 0 16,17 0 31,0 0-47,0 0 0,-17 0-15,17 0-1,0 0 17,-17 0-1,16 0-16,1 0 17,0 0-17,-17 0 1,17 0-16,0 0 31,0 0-15,-17 0-1,17 0 32,0 0-16,-17 0-15,17 0 15,0 0 63,0 0 62,-17 0-125,17 0 0,0 0-31,0 0 31,-17 0 16,17 0-16,-1 0-15,1 0-1,-17 0 1,17 0 0,0 0 15,-17 0-16,17 0 1,0 0 15,0 0-15,-17 0-1,17 0 1,0 0 15,0 0-15,-17 0 15,17 0 0,0 0-15,-17 0-1,17 0 1,17 0-16,-34 0 16,33 0-1,-16 0-15,-17 0 16,17 0-1,0 0-15,0 0 16,-17 0 0,17 0-1,0 0 1,0 0-1,-17 0 1,17 0 0,0 0-1,-17 0 1,17 0-1,0 0 1,0 0-16,-17 0 16,17 0-1,-1 0-15,1 0 16,-17 0-16,17 0 15,0 0 1,-17 0-16,17-17 16,0 17-1,0 0-15,-17 0 16,34-17-1,-17 17-15,-17 0 16,17 0-16,0 0 16,0 0-1,-17 0-15,17 0 16,0 0-1,-1 0 1,-16 0 0,17 0 15,0 0-16,-17 0 32,17 0-31,0 0 15,0 0 16,-17 0-16,17 0-15,0 0-1,0 0 1,-17 0-1,17 0 1,0 0 15,-17 0 0,17 0 32,0 0-48,0 0 1,-17 0 0,17 17-1,-1-17 1,1 0-16</inkml:trace>
</inkml:ink>
</file>

<file path=ppt/ink/ink4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28.36041" units="1/cm"/>
          <inkml:channelProperty channel="Y" name="resolution" value="28.34646" units="1/cm"/>
          <inkml:channelProperty channel="T" name="resolution" value="1" units="1/dev"/>
        </inkml:channelProperties>
      </inkml:inkSource>
      <inkml:timestamp xml:id="ts0" timeString="2019-04-12T04:26:10.429"/>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0 0 0</inkml:trace>
</inkml:ink>
</file>

<file path=ppt/ink/ink4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1T17:14:26.18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6852 10934 0,'25'0'242,"0"0"-171,1 0-51,-1 0 0,0 0 0,1 0 51,-1 0-31,1 0 43,-1 0-65,0 0 12,1 0 1,-1 0 9,0 0 14,1 0 7,-1 0-44,1 0 6,-1 0 10,0 0-5,1 0-1,-1 0 17,0 0-24,1 0-14,-1 0 14,0 0-9,1 0 33,-1 0-23,1 0 5,-1 0 54,0 0 6,1 0-36,-1 0-14,0 0-15,1 0-10,-1 0 11,1 0 0,-1 0-2,0 0 29,1 0-17,-1 0 14,0 0-3,1 0-26,-1 0 7,1 0 2,-1 0-11,0 0-3,1 0-5,-1 0 11,0 0-15,1 0 27,-1 0-9,1 0 4,-1 0 67</inkml:trace>
</inkml:ink>
</file>

<file path=ppt/ink/ink4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1T17:14:30.09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6877 11213 0,'25'0'83,"1"0"-72,-1 0 2,0 0-6,1 0 3,-1 0 11,1 0-12,-1 0 1,0 0 1,1 0 19,-1 0-9,0 0 80,1 0-78,-1 0-17,1 0 4,-1 25 0,0-25 1,1 0 9,-1 0-10,0 0 1,1 0 0,-1 0 2,0 0 3,1 25-2,-1-25 2,1 0-5,-1 0 8,0 0-4,1 0 35,-1 0-10,0 0 37,-25 26-57,26-26-8,-1 0 28,1 0-32,-1 0 33,0 0-21,1 0 11,-1 0-11,0 0 3,1 0 7,-1 0 58,-25 25-66,26-25-13,-1 0 11,0 0 0,1 0 10,-1 0 132,-25 25-10,0 1-112,25-26-17,1 0 18,-26 25 90</inkml:trace>
</inkml:ink>
</file>

<file path=ppt/ink/ink4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1T17:14:34.78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13195 10959 0,'0'-25'150,"26"25"-139,-1 0-1,26 0 5,-1 0-9,1-26 3,0 26 1,0 0 5,-26 0 1,0 0-6,1 0 9,-1 0 12,1 0 82,-1 0-72,0 0 88,1 0-86,-1 0-22,0 0-14,1 0 15,-1 0-4,1 0 22,-1 0-19,0 0-1,1 0 11,-1 0-9,0 0-11,1 0 29,-1 0-23,1 0 4,-1 0-1,0 0 10,1 0 33,-1 0-45,0 0 2,1 0-6,-1 0-7,1 0 2,24 0 14,-24 0-14,-1 0 2,0 0-3,26 0 2,-25 0 14,24 0-14,-24 0-4,-1-25 7,26 25-5,-26-26 8,1 26-2,-1 0-1,0 0-5,1-25 4,-1 25-2,0 0-2,1-25 12,-1 25-7,1 0 4,-1 0 7,0 0-17,1 0 34,-1 0-1,0 0 11,1 0-9,-1 0-23,1 0 3,-1 0 8,0 0-13,1 0-3,-1 0-8,0 0 5,1 0 2,-1 0 5,1 0 2,-1 0 0,0 0-10,1 0 13,-1 0-5,0 0 62,1 0-69,-1 0 9,1 0-10,-1 0 0,0 0 3,1 0 5,-1 25-9,0-25 1,1 0 1,25 0 1,-51 25 8,25-25-12,0 0 3,1 0 11,-1 0 8,0 0-12,1 0 15,-1 0 116,1 26-129,-1-26-6,0 0 5,1 0 2,-1 0-11,-25 25 132,25-25-84</inkml:trace>
</inkml:ink>
</file>

<file path=ppt/ink/ink4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1T17:14:39.37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13221 11162 0,'25'0'104,"26"0"-97,-26 0 3,26 0-1,-26 0 12,26 0-9,-26 0-2,1 0-2,-1 0 4,0 0 6,1 0 2,-1 0 5,1 0-10,-1 0 6,0 0 19,-25 25-6,26-25-25,-26 26 29,25-26-25,0 0-6,1 25 13,-1-25-9,1 0 9,-1 0-7,-25 25-6,25-25 13,1 0 4,-1 0-7,0 0 16,1 0-13,-1 0 50,1 0-32,-1 0-6,-25 26-23,25-26 1,1 0 0,-1 0 12,0 0-1,1 0-3,-1 0-8,1 0 10,-1 0 21,-25 25-31,25-25 0,1 0 30,-1 0-27,0 0 5,1 0-5,-1 0-6,1 0 4,-1 0 9,0 0-7,1 0-7,-1 0 5,0 0 2,1 0-6,25 0 13,-26 0 0,0 0-7,1 0 4,-1 0 17,0 0 8,1 0-24,-1 0-11,1 0 14,-1 0 4,0 0-17,1 0 23,-1 0-12,0 0 2,1 0-3,-1 0-9,1 0 25,-1 0 3,0 0-27,1 0 10,-1 0 0,0 0-10,1 25 2,-1-25 7,26 0-9,-26 0 0,1 0 3,24 0-5,-24 0 14,-1 0-13,1 0 3,-1 0-2,0 0 0,1 0 4,24 0-1,-24 0 1,-1 0-5,1 0-1,-1 0 5,0 0 8,1 0-15,-1 0 7,0 0-5,1 0 4,-1 0-4,1 0 25,-1 0-16,0 0 55,1 0-19,-1 0-6</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19:59:01.0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3984 6850 0,'26'0'9,"-1"0"2,26 0 0,-26 0-1,26 0 1,0 0 8,-26 0-10,26 0 2,-26 0 0,0 0-1,1 0 10,-1 0-11,1 0 2,-1 0-3,0 0 3,1 0 0,-1 0 8,0 0-8,26 0-2,-25 0 3,-1 0-3,0 0 1,1 0 11,-1 0-12,0 0 1,1 0 1,-1 0-1,1 0-1,-1 0 2,0 0-1,1 0 0,-1 0 0,0 0 1,1 0-2,-1 0 2,1 0-3,24 0 2,1 0 1,0 0-1,0 0 1,-1 0-2,1 0 1,-26 0 1,1 0-1,-1 0 0,26 0 0,-26 0 0,1 0-1,24 0 2,1 0 9,0 0-11,0 0 2,-1 0 0,1 0-2,0 0 1,0 0 0,-26 0 1,26 0-2,0 0 1,-26 0 0,26 0 1,-1 0-1,-24 0 1,-1 0-2,1 0 11,-1 0-10,0 0 0,1 0 0,-1 0 0,0 0 0,26 0 10,-25 0-10,24 0 1,1 0-1,0 0 0,25 0 0,-25 0-1,25-26 2,-25 26-1,-1 0-1,1 0 2,0 0-1,-26-25 0,26 25 1,-26 0 17,1 0-18,-1 0 2,0 0 7,1 0-9,-1 0 0,1 0 11,24 0-11,-24 0 0,24 0-1,1 0 2,0 0-1,-26 0 1,1 0-2,24 0 1,-24 0 1,-1 0-1,0 0 10,1 0-1,-26 25 2,25-25 9,1 0-19,-1 0-2,-25 26 1,51-26-1,-26 0 2,0 0 19,1 0-20,-1 0 12,1 0 16,-1 0 12,0 0-28,1 0 7,-1 0-8,0 0-11,1 0 10,-26 25-12,25-25 5,1 0 6,-1 0 122,0 0-121,1 0-11,-1 25 13,0-25-4,1 0 3</inkml:trace>
</inkml:ink>
</file>

<file path=ppt/ink/ink5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1T17:14:59.4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16265 12024 0,'0'-25'78,"0"0"-60,26 25 205,-1 0-203,1 0 1,-1 0-12,0 0 7,26 0-1,-26 0-5,1 0 5,-1 0-5,1 0-1,-1 0 20,0 0-12,1 0 5,-1 0 7,0 0 22,1 0-9,-1 0 8,1 0-29,-1 0-13,0 0 13,1 0 2,-1 0-4,0 0 29,1 0-17,-1 0 21,1 0-13,-1 0-16,0 0-3,1 0 7,-1 0-4,0 0-15,1 0 2,25 0 0,-26 0 13,0 0-13,1 0-3,-1 0 4,0 0-2,1 0 1,-1 0 11,1 0-10,-1 0-2,0 0 1,26 0 0,-26 0 13,1 0-5,-1 0 15,1 0-13,-1 0 0,0 0 8,1 0 12,-1 0 3,0 0-23,1 0-11,-1 0 13,1 0-14,-1 0 12,0 0-7,1 0-3,-1 0 0,0 0 0,1 0 0,-1 0 10,1 0 0,-1 0 0,0 0 0,1 0-2,-1 0 16,-25 25-17,25-25 9,-25 25-6,26-25-13,-1 0 11,1 0-5,-26 26-6,25-26 5,0 0-1,1 25 19,-1-25-22,0 0 5,1 0-6,-1 0 3,1 0 4,-1 0 12,0 0-5,1 0-11,-1 0 10,0 0 0,1 0 20,-1 25-19,1-25 2,-1 0-16,0 0 13,1 0-7,-1 0 15,0 0-8,1 0 13,-1 0-12</inkml:trace>
</inkml:ink>
</file>

<file path=ppt/ink/ink5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1T17:15:04.0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16291 12354 0,'25'0'8,"1"0"11,-1 0-4,26 0-7,-1 0 12,1 0-13,0 0 3,0 0-1,-1 0 7,1 0-11,-25 0 10,24 0-10,-24 0 15,-1 0-7,0 0-5,1 0 12,-1 0 0,1 0 10,-1 0 23,0 0-36,1 0 3,-1 0-10,0 25 11,1-25-11,-1 0 13,-25 26-13,26-26 0,-1 0-3,0 0 4,1 0 2,-26 25-6,25-25 6,0 0 7,1 0 0,-1 0 29,1 0 15,-26 25-59,25-25 19,0 0 23,1 0-27,-1 0 14,0 0-17,1 0 7,-1 0 2,1 0 16,-1 0-17,0 0-11,1 0 7,-1 0-12,0 0 16,1 0 21,-1 0-26,1 0 4,-1 0-4,0 0-11,1 0 9,-1 0 3,26 0-1,-26 0-11,1 0 1,-1 0 0,26 0 11,-26 0-11,26 0 0,-26 0 0,1 0 3,-1 0-2,0 0 6,1 0-5,-1 0 7,0 0 1,1 0 31,-1 0 18,1 0-59,-1 0 23,0 0-15,1 0 2,-1 0 14,0 0 3,1 0 5,-1 0-13,1 0-9,-1 0 30,0 0-9,1 0 312,-1 0-320,0 0-15,1 0-5,-1 0 4,1 0-7,-1 0 40</inkml:trace>
</inkml:ink>
</file>

<file path=ppt/ink/ink5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1T17:15:08.84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9237 12963 0,'25'0'96,"26"0"-82,-26 0 0,1 0 0,-1 0-2,0 0 3,1 0-8,-1 0 12,0 0-16,1 0 10,-1 0 6,1 0-12,-1 0 5,0 0-6,1 0 16,-1 0-21,0 0 16,1 0-6,-1 0-1,26 0 4,-26 0-8,1 0 14,-1 0-10,0 0 0,1 0 5,25 0-6,-26 0-3,0 0 18,1 0-7,-1 0 17,0 0 4,1 0 4,-1 0-25,1 0 18,-1 0-29,0 0 3,1 0 1,-1 0 1,-25 25 4,51-25-10,-26 0 15,1 0-10,-1 0 5,0 0-5,1 0 6,-1 0 14,0 0-16,1 0 2,-1 0-6,1 0 0,-1 0 11,0 0 14,1 0-19,-1 0-6,0 0 9,1 0-8,-1 0-1,1 0 20,-1 0-10,0 0 1,1 0-1,-1 0 10,-25 26-15,25-26 0,1 0-4,25 0 14,-26 0-21,0 0 10,1 0-5,-1 0 20,0 0-10,1 0 4,-1 0-3,1 0-2,-1 0 2,0 0 81,1 0 0,-26 25-71,25-25-6,0 0 156,1 0-139,-26 25-20,25-25-14,1 0 23,-1 0-17,0 0 4,1 0 7,-26 26 125</inkml:trace>
</inkml:ink>
</file>

<file path=ppt/ink/ink5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1T17:15:12.42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9389 12811 0,'25'0'88,"1"0"-57,-1 0-21,0 0-1,1 0 1,25 0 0,-1 0 4,1 0-8,-26 0 10,26 0-11,-25 0 5,-1 0 4,-25 25-3,25-25-5,1 0 8,-1 0-4,0 0-5,1 0 5,-1 0 6,1 0 29,-1 0-15,0 0-5,1 0-18,-1 0 12,0 0 1,1 0-8,-1 0 7,1 0 1,-1 0 0,0 0 4,1 0 23,-1 0-37,0 0 13,1 0-6,-1 0 4,1 0 11,-1 0 39,0 0-53,1 0 2,-1 0-10,0 0 5,1 0-9,-1 0 14,1 0-5,-1 0 0,0 0 6,1 0 9,-1 0 12,0 0-4,1 0-15,-1 0-6,1 0 16,-1 0-2,0 0 27,1 0-38,-1 0 3,0 0-3,1 0 11,-1 0 9,1 0 18,-1 0-15,0 0-26,1 0 4,-1 0 0,0 0 1,-25 25-12,26-25 8,-1 0-9,1 0 12,-1 0 2,0 0-6,1 0 4,-1 0 41,0 0 9,1 0-23,-1 0 3,1 0-7,-26 26 97,25-26-135</inkml:trace>
</inkml:ink>
</file>

<file path=ppt/ink/ink5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1T17:18:06.96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5710 2131 0,'25'0'106,"0"0"-66,1 0-10,-1 0-10,1 0 0,-1 0 0,0 0 25,1 0-34,-1 0-5,0 0 8,1 0-4,-1 0 6,1 0-6,-1 0 4,0 0 2,1 0-4,-26 26 6,25-26-14,0 0 31,1 0-29,-1 0 10,1 0-12,-1 0 5,0 25 13,1-25-6,-1 0-6,-25 26 0,25-26 5,1 0 0,-1 0-2,1 0 11,-1 0 10,-25 25-23,25-25-2,1 0 11,-1 0 1,0 0-6,1 0 0,-1 0 26,1 25-21,-1-25 0,0 0 5,1 0-20,-1 0 16,0 0-1,1 26-10,-1-26 4,1 0-8,24 0 4,-24 25 10,-1-25-10,0 0 5,26 0-9,-25 0 9,-1 0-10,0 0 21,1 0-22,-1 0 7,0 0-2,1 0 2,-1 0 29,1 0-19,-26 25 8,25-25-19,0 0 12,1 0 14,-1 0-21,0 26 17,1-26-26,-1 0 15,0 0-8,1 0 4,-1 0-5,-25 25 26,26-25-26,-1 0 7,0 25 1,1-25 5,-1 0-9,0 0-4,-25 26 6,26-26 2,-1 0-9,1 0 11,-1 0-14,0 0 12,1 0-6,-26 25 15,25-25-11,0 0 22,-25 26 54,-25-26-74,-26 0-3,26 25-7,-26-25 1,26 0-1,-26 0 3,26 25 4,-1-25-7,1 0 2,0 0-2,-1 26 3,1-26-3,-1 0 17,-24 0-17,24 25-1,1-25 1,0 0 4,-1 0-3,1 0-5,-26 25 4,26-25 0,-26 0 0,26 0 1,-26 0-2,26 0 15,-1 0-14,-25 0-3,26 0 3,0 0 3,-1 0 15,1 0-18,0 0 1,-1 0 11,1 0-1,-1 0-5,1 0 25,0 0-8,-1 0-16,1 0 4,0 0 10,-1 0-12,1 0 11,-1 0-20,1 0 4,0 0 3,-1 0-4,1 0-6,0 0 14,-1 0-8,1 0-6,-1 0 16,1 0-16,0 0 3,-1 0 13,1 0-13,0 0 7,-1 0-4,1 0-1,-1 0 7,1 0 1,0 0-9,-1 0-1,1 0 9,0 0-10,-1 0 23,1 0-25,-1 0 13,1 0-10,0 0 11,-1 0 2,1 0 17,0 0-9,-1 0-24,1 0 17,-1 0-8,1 0 11,25-25 847,0 0-834,0-1 0,0 1-20,0 0 3,25 25-1,26 0-13,-25-26 1,-1 26-3,-25-25 7,25 25-8,1 0 35,-1 0 50,0 0-40,1 0-9,-52 0 98,1 0-117,25-26-16,-25 26 6,25-25 14,-26 25-6,1 0-1,25-25-10,-25 25 21,25-26-12,-26 26 2,26-25 52,0 0-55,0-1 3,0 1 11,26 25-15,-26-25-6,25 25 19,0 0 51,1 0 46,-1 0-82,0 0-15,1 0-20,-1 0 11,1 0 9,-1 0-6,0 0-7,1 0 2,-1 0-8,0 0 9,1 0 11,-1 0-22,1 0 22,-1 0-11,0 0 10,1 0 4,-1 0-15,0 0-1,1 0-8,-1 0 12,1 0 0,-1 0-5,0 0 13,1 0-20,-1 0 0,0 0 4,1 0 6,-1 0-13,1 0 23,-1 0-17,0 0 7,1 0-8,-1 0 8,0 0-1,1 0 29,-1 0-23,1 0-18,-1 0 11,0 0 2,1 0 21,-1 0 73,0 0-77,1 0-3,-1 0-17,1 0 6,-1 0 55,0 0-47,1 0-12,-1 0-8,0 0 9,1 0 3,-1 0 36,1 0-18,-1 0-19,0 0-5,1 0-7,-1 0 0,0 0 20,1 0-6,-1 0 94,0 0-78,1 0 4,-1 0-24,1 0 21,-1 0-4,0 0-7,1 0-10,-1 0-7,0 0 18,1 0-24,-1 0 13,1 0 11,-1 0-11,0 0 10,1 0 0,-1 0-10,0 0-10,1 0 14,-1 0-7,1 0 3,-1 0 52,0 0-53,1 0-5,-1 0-7,0 0 2,1 0 15,-1 0 3,1 0-6,-1 0 44,0 0-17,1 0-27,-1 0-4,0 0 3,1 0 3,-1 0-5,1 0 5,-1 0 7,0 0-13,1 0 17,-1 0-22,0 0-7,1-26 5,-1 26 4,1 0 13,-1 0-3,0 0 2,1 0 17,-1 0-2,0 0-24,1 0 4,-1 0-11,1 0 3,-1 0-6,0 0 17,1 0-8,-1 0 66,0 0-42,1 0-20,-1 0-10,1 0 4,-1 0 3,0 0 5,1 0-4,-1 0 5,0 0 35,1 0-15,-1 0-12,1 0-1,-1 0-20,26 0 0,-26 0-3,0 0 7,26 0 3,-25 0-5,-1 0 9,0 0-11,1 0 10,-1 0-13,0 0 34,1 0-31,-1 0 2,1 0-1,-1 0-4,0 0 6,1 0-6,24 0 3,1-25 0,0 25 1,0 0-1,-26 0 0,26 0 4,-26 0-8,1 0 28,-1 0-14,0 0 17,1 0-7,-1 0-10,0 0-9,1 0 19,-1 0-17,1 0 4,-1 0-7,0 0 14,1 0-4,-1 0 38,0 0-34,1 0-18,-1 0 16,1 0-12,-1 0 8,-50 0 205,-26 0-213,0 0 0,0 0 0,1 0 0,-1 0 4,25 0-5,-24 25 2,24-25-5,1 0 27,0 0-25,-1 0 9,1 0-10,-1 0 5,1 0-8,0 0 17,-1 0-8,1 0 4,0 0 6,-1 0 8,1 0-1,-1 0 9,1 0-10,0 0-6,-1 0-3,1 0 7,0 0 7,-1 0-27,1 0 3,-1 0 3,1 0 8,0 0-11,-1 0 16,1 0-14,0 0-2,-1 0 3,-25 0-4,26 0-2,0 0 3,-1 0 4,1 0-8,0 0 4,-1 0 1,1 0 2,-1 0 4,1 0-4,0 0-5,-1 0 4,1 0-4,0 0 11,-1-25 2,1 25-11,-1 0 3,1 0-6,0 0 17,-1 0-17,-24 0 16,24 0-16,1 0 3,-1-26 3,1 26-3,0 0 0,-1 0 1,1 0-5,0 0 4,-1 0 1,1 0 2,-1 0-3,1 0 10,0 0-13,-1 0 7,1 0-4,-26 0-1,26 0 3,-1 0 15,1 0-18,0 0 1,-1 0 11,1 0-8,0 0 37,-1 0-29,1 0-5,-1 0 15,1 0-11,0 0-7,-1 0 18,1 0-24,0 0 3,-1 0 4,1 0 2,-1 0-3,1 0 49,50 0 240,1 26-271,-1-26-4,-25 25-3,26-25 7,-1 0-15,0 0 39,-25 26-40,26-26 10,-1 0-5,0 0-4,1 0 4,-1 0 4,1 25 6,-1-25 7,0 0-4,1 0 18,-26 25-40,25-25 5,0 26 9,1-26 11,-1 0-15,-25 25 69,0 0-48,-25-25 32,25 26-68,-51-1 8,0-25-8,26 25 10,-26 1-12,26-26 10,-1 25 3,1-25 16,0 0-3,50 0 310,0 0-304,26 0-23,-25 0-6,24 0 1,-24 0 0,-1 0 16,0 0-13,1 0-6,-1 0 15,1 0 4,-1 0-8,0 0 5,1 0-8,-1 0 4,0 0-3,1 0 2,-1 0 4,1 0 35,-1 0-7,0 0-8,1 0-21,-1 0 12,0 0-11,1 0 24,-1 0-38,1 0 15,-1 0-11,0 0 14,1 0-8,-1 0-5,0 0-1,1 0 2,-1 0-4,1 0 12,-1 0 44,0 0 8,1 0-35,-1 0-7,0 26-17,1-26 6,-1 0 49,-25 25-55,26-25 5,-1 0-8,0 0 1,1 0 3,24 0-5,-24 0 11,-1 0-14,1 0 7,-1 0-5,0 0 5,1 0 34,-1 0-13,0 0-17,1 0-3,-1 0-4,1 0-4,-1 0 18,0 0-17,1 0 6,-1 0-6,0 0 6,1 0 7,-1 0 17,1 0-16,-1 0-7,0 0-5,26 0 3,-26 0-7,1 0 19,-1 0-17,1 0 7,-1 0-9,0 0 26,1 0 41,-1 0-63,0 0 11,1 0-4,-1 0-11,1 0 15,24 0 0,-24 0-6,-1 0-8,0 0 8,1 0-8,-1 0 4,1 0 14,-1 0-16,0 0 3,1 0 10,-1 0 7,0 25-8,1-25 24,-1 0-34,1 0-1,-1 0-2,0 0 5,1 0 27,-1 0 55,0 0-43,1 0-34,-1 0-4,26 0-6,0 0 17,-26 0-18,0 0 4,1 0 1,25 0 2,-26 0 27,0 0 140,1 0-128,-1 0-2,0 0-8,1 0-12,-1 0 1,1 0-11,-1 0-14,0 26 14,1-26 13,-1 0-23,0 0 28,1 0-25,-1 0-6,1 0 7,-1 0-5,0 0 9,1 0 13,-1 0 2,0 0-14,1 0-1,-1 0 2,1 0 0,-1 0 0,0 0-9,1 0 19,-1 0 0,0 0 31,1 0-10,-1 0-38,1 0-6,-1 0 3,0 0 3,1 0-1,-1 0 24,0 0-4,1 0 40,-1 0-34,1 0-5,-1 0-17,0 0 55,1 0-28,-1 0-23,0 0-12,1 0 12,-1 0-10,1 0 32,-1 0-23,0 0 21,1 0-19,-1 0-1,0 0 3,1 0 27,-1 0-20,-25-26 33,26 26 630,-1 0-669,0 0-14,-25 26 14,26-26-21,-1 0 11,0 25 5,1-25-9,-1 0 8,1 0-8,-26 25 3,25-25 4,0 0 3,1 0 0,-1 0 11,0 0 10,1 26-1,-26-1 10,25-25-39,1 0 12,-1 0 5,0 0-9,1 0 2,-1 0-12,0 0 26,1 0-19,-1 0-2,1 0 7,-1 0-5,0 0 4,1 0 14,-1 0-17,26 0-7,-26 0-1,1 0 2,-26 25-1,25-25 0,0 0 0,1 0 4,-1 0 3,0 0-7,1 0 0,-1 0 10,1 0-10,-1 0 0,0 0 10,1 0-9,-1 0 4,0 0 2,1 0-8,-1 0 4,1 0-7,-1 0 4,0 0 0,1 0 21,-1 0-22,0 0 2,1 0 1,-1 0-4,1 0 33,-1 0-18,0 0 8,1 0-5,-1 0-5,0 0-1,1 0 10,-1 0-20,1 0 13,-1 0-15,0 0 12,1 0 0,-1 0 51,0 26-48,1-26-3,-1 0-13,26 0 8,-26 0-7,1 0 9,-1 0-7,0 0 4,1 0-3,-1 0-1,1 0 16,-1 0 14,0 0-9,1 0-21,-1 0 2,0 0-1,1 0 7,25 0-8,-26 0 3,0 0-2,1 0-5,24 0 4,-24 0 14,-1 0-17,1 0 6,-1 0-2,0 0-2,1 0 8,-1 0-7,0 0 14,1 0-8,-1 0 19,1 0-13,-1 0-4,26 0 5,-26 0-19,0 0 9,1 0-3,-1 0-3,1 0 6,-1 0 7,0 0-10,1 0 8,-1 0-8,0 0 4,1 0 2,-1 0-1,1 0-6,-1 0-2,0 0 3,1 0 3,-1 0-6,0 0 3,26 0 0,-25 0 1,24 0 3,-24 0-5,-1 0 8,0 0-3,1 0-5,-1 0 8,1 0 17,-26-26 36,25 26 364,0 0-415,1 0-6,24 0-6,1 0 7,0 0-5,0 0-3,-1 0 5,-24 0 9,-1 0-10,0 0 2,26 0-4,-25 0 3,-1 0-1,0 0 10,1 0-10,-1 0 0,0 0 4,1 0-7,-1 0 2,1 0 22,-1 0-11,0 0-9,1 0 8,-1 0 5,0 0-7,1 0-7,-1 0 0,1 0 0,-1 0 3,0 0 5,-25 26-2,51-26-10,-26 0 2,1 0 2,25 25 0,-1-25 4,-24 0-6,-1 0 0,0 0 3,26 0-1,-25 0 1,24 0 0,-24 0-3,-1 0 3,0 26-2,26-26 1,-25 0 0,-1 0 2,0 0-4,1 0 5,-1 0-6,0 0 4,1 0 1,-1 0 9,1 0 10,-1 0-12,0 0 9,1 0-18,-1 0 2,26 0-3,-26 0 2,1 0-2,-1 0 22,0 0-20,1 0 29,-1 0 151,0 0-38,1 0-104,-26-26-9,0 1 12,0-1-19,0 1 26,0 0-46,0-1 3,0-24-6,0 24 4,0 1 12,0 0-14,0-1 6,0 1 23,0-1-21,0 1 1,0 0 9,0-1-17,0 1 14,25 25 216,-25 25-199,26-25-37,-26 26 2,25-26 27,-25 25 43,0 0 80,0 1-129,0-1-20,0 1 4,0-1-7,0 0 12,0 1 2,0-1-1,25-25 4,1 0 95,-26-25-80,0-1-15,25 1-3,-25 0-15,0-1 9,0 1-10,25 25 5,-25-26 4,0 1 12,-25 25 137,0 0-113,-1 0-30,1 0 0,0 0-10,25-25 1,-26 25-1,1 0 20,-1 0 0,26-26-15,-25 26-5,0 0 7,-1 0-8,1 0 2,0 0 19,-1 0-16,-25 0-5,26 0-2,0 0 3,-1 0 1,-24 0 11,24 0-10,1 0-7,-1 0 9,-24 0-8,24 0 15,1 0-11,-26 0 2,26 0 6,-1 0-8,1 0 11,0 0 13,-1 0-18,1 0-2,0 0-8,-1 0 8,1 0 13,-1 0 3,1 0 10,50 0 105,1 0-133,-1 0-3,1 0-3,-1 0 8,0 0-7,1 0 2,-1 0 2,0 0 13,26 0-13,-25 0-6,-1 0 10,0 0-9,1 0 4,-1 0 20,0 0-15,1 0-10,-1 0 5,1 0 12,-1 0-14,0 0 13,1 0-11,-1 0 0,0 0 10,1 0-10,-1 0 31,1 0 10,-1 0-10,0 0-22,1 0 11,-1 0-6,0 0 155,-25-25-126,0 0 20,0-1-38,-25 26-9,0 0-1,25-25-11,-26 25 0,1 0 2,0 0-5,-1 0 9,26-25 6,-25 25 8,-1 0 4,1 0 16,0 0-5,-1 0-12,1 0 44,0 0-61,-1 0 1,1 0-11,-1 0 14,1 0-18,25-26 39,-25 26-25,25-25 58,0-1-28,25 26-31,26 0-5,-26-25-7,26 25 7,-26 0-8,1 0 24,-1 0-6,0 0-3,1 0-5,-1 0 19,1 0-20,-1 0 91,-25-25-86,25 25-2,1 0 25,-1 0-27,0 0 9,-25-26-20,26 26 5,-1 0 34,1 0-14,-52 0 152,1 0-165,-1 0-2,1 0-4,0 0-7,-1 0 6,1 0 6,0 0 0,-1 0 3,1 0-9,-1 0 0,1 0 10,0 0-10,-1 0 21,1 0-16,0 0-6,-1 0 1,1 0 1,-1 0 3,1 0-3,0 0 3,-1 0-8,1 0 5,0 0-1,-1 0 0,1 0 10,-1 0-10,1 0 1,-26 0-2,26 0 2,0 0 9,-1 0 0,1 0-9,-1 0 22,1 0-13,0 0-13,25-25 3,-26 25 0,1 0 3,0 0-2,-1 0 1,1 0-4,-1 0-1,26-25 23,-25 25-19,0 0 12,25-26-17,-26 26 9,1 0-9,0 0 4,-1-25 13,1 25-2,-1 0-14,1 0 3,0 0 1,25-25-2,-26 25 1,1 0 14,0 0-14,-1 0-4,1 0 4,-1 0 1,1 0 2,0 0 17,-1 0-13,1 0 18,0 0-20,-1 0 6,1 0 4,-1 0-10,1 0 5,0 0-5,-1 0-9,1 0 18,0 0-18,-1 0 24,1 0-16,-1 0 18,77 0 89,-25 0-115,-1 25 7,0-25-3,26 25 5,0 1-13,0-1 18,-1 0-19,1 1 20,0-1-19,-26-25 9,26 25-5,0 1 10,-26-1-12,0-25 7,1 26-2,-1-26 2,1 0 8,-1 0-6,0 25-6,1-25 4,-1 0 12,0 0-16,1 0 23,-1 0-10,1 0 10,-1 0-9,0 0-11,26 0 14,-26 0-7,1 0-3,-1 0-8,26 25 4,-26-25 10,-25 26 15,26-26-30,-26 25 37,-51-25 27,-25 25-53,-26 26-11,26-51 9,25 25-8,-25-25 7,26 0-6,-1 0 4,25 0-1,-24 0 0,24 0 0,1 0 1,0 0-1,-26 0 2,25 0-5,-24 0 3,24 0 2,1 0-1,0 0-3,-1 0 2,-25 0-1,26 0 3,-26 0-2,26 0 9,-26 0-5,26 0-7,-1 0 7,1 0-4,0 0-4,-1 0 14,1 0-10,0 0 1,-1 0-2,1 0 2,0 0 12,-1 0-6,1 0-7,-1 0 0,1 0 8,0 0-11,-1 0 9,1-25-1,0 25-10,-1 0 7,1 0 6,-1 0-3,1 0-10,0-25 26,-1 25-7,1 0 3,25-26 96,76 26-74,0 0-39,26 0 4,-52 0-3,1 0-6,0 0 5,-26 0 0,1 0 1,-1 0-2,0 0 3,1 0-3,-1 0 22,0 0-22,1 0 1,-1 0 6,1 0-7,-1 0 27,0 0-16,1-25 31,-1 25-11,-25-25 71,-25 25-41,-1-26-49,1 26-6,0 0 1,-1 0-1,1 0-10,-1 0 19,1 0-15,0 0 32,-1 0-34,1 0 13,0 0-5,-1 0-5,1 0 1,0 0 18,-1 0-7,1 0-19,-1 0 18,1 0-11,0 0 17,-1 0 9,1 0-5,0 0-14,-1-25 3,1 25 0,-1 0-10,1 0 11,0-25-11,-1 25 0,1 0 0,0 0 3,-1 0-5,26-26 1,-51 26 1,26 0 0,-26 0 1,26 0-2,-26-25 6,26 25 1,-1 0-5,1 0-1,0-26 1,-1 26-1,1 0-2,0 0 33,-1 0-1,1 0 2,25-25-1,-26 25-32,1 0 41,25-25 4,25 25 35,1 0-80,-1 0 4,26 0-3,-26 0 7,26 0-7,-26 0 4,26 0-5,0 0-1,0 0 6,-26 0-8,26 0 4,-26 0 0,1 0 0,-1 0 4,0 0-8,1 0 15,-1 0-6,26 0 0,0-26-5,-1 26 5,1 0-10,25 0 5,-50-25 0,24 25 0,-24 0 6,-1 0-7,0 0 6,1 0 36,-52 0 202,-24 0-238,-1 0-9,0 0 4,0 0 4,1 0-8,-1 0 8,26 0-8,-1 25 4,-25-25 5,26 0-10,-26 0 5,26 0 5,-26 0-5,26 0 0,-1 26-5,1-26 6,0 0-1,-1 0 0,1 25 0,0-25 4,-1 0-4,1 0 7,-1 0-7,1 0 3,0 0-6,-1 0 17,1 0-13,0 0 25,-1 0-22,1 0-8,-1 0 14,1 0-7,0 0 9,-1 0-7,1 0 6,0 0-7,-1 0-7,1 0 7,-1 0-9,-24 0 19,24 0-17,1 0 4,0 0 2,-1 0-6,1 0 12,-26 0-9,26 0 1,-1 0 2,1 0-2,0 0-5,-1 0 24,1 0-16,-1 0 2,26-25 148,26 25-43,-1 0-109,1 0-1,24 0-5,1 0 4,-26 0 4,26 25-3,0-25-6,0 0 11,-1 25-5,1-25-1,-25 26-7,24-26 9,1 0 7,-26 0-9,1 25 4,-1-25 7,1 0-10,-1 0-4,0 0 5,26 0-6,0 26 4,25-26 1,-25 0-2,-26 0 5,26 25-2,-26-25-8,1 0 6,-1 0 1,0 0 24,1 0-26,-1 0-3,0 0 7,1 0-6,-1 0 8,1 0 21,-1 0-16,-25 25 31,0 1 5,-25-26-31,-1 0-15,-25 25 0,-50-25 0,25 0 0,0 0 6,25 25-12,-25-25 12,25 0-11,-25 0 10,25 0-11,0 0 7,1 0 4,-1 26-10,26-26 10,-26 0-9,0 0 3,26 0 2,-1 0 3,-24 0-8,24 0 3,1 0 2,-26 0-1,26 0 0,-1 0 0,1 0 10,0 0-10,-1 0 1,1 25 4,-1-25-6,1 0-3,0 0 4,-1 0 0,1 0 0,0 0 5,-1 0-5,1 0-5,-1 0 20,1 0-9,0 0 20,75 0 233,1 0-260,0 0 1,-26 0 0,26 0-1,0 0 2,-26 0-1,1 0 0,-1 0 15,0 0 5,1 0 7,-26-25 53,25 25 346,0 0-427,1 0 1,25 25 0,-1-25 6,1 25-10,0-25 7,0 0-6,-26 0 2,26 0 17,-26 0-13,0 0-6,1 0-3,-1 0 7,-25-25-2,26 25 2,-1-25 4,0 25-8,1 0 1,-1 0 17,0 0-20,1-26 26,-1 26-1,-25-25-15,26 25-10,-1 0 30,-50 0 105,-1 0-132,1 0 1,-1 0 22,1 0-18,0 0 0,-1 0-5,1 0-2,0 0 5,-26 0 11,25-25-14,1 25 5,0 0-4,-1 0-1,1 0 12,0 0-10,-1 0 0,1 0 6,-26 0-11,26 0 10,-1 0 0,1 0-5,-26 0 0,26 0 5,-1 0-9,1 0 24,0 0-5,-1-26-20,1 26 21,0 0-21,-1-25 5,1 25 20,-1 0-14,1-25-12,0 25 12,-1 0-11,1 0 4,0 0 27,-1 0-31,1-26 9,-1 26-2,1 0-4,0 0 12,25-25-13,-26 25 3,1 0 0,0 0 0,-1 0 0,1-26 11,-1 26-6,1 0 0,0 0 1,-26 0-12,26-25 6,-1 25 0,1 0 11,-1 0-11,1-25-1,0 25 3,-1 0-3,1 0 2,25-26-2,-25 26 2,-1 0 13,1 0-19,-1 0 15,1 0 21,25-25 60,0 0-60,25 25-17,1 0-18,-1 0 4,1-26 4,24 26 2,-24 0-1,-1 0-5,26 0 0,-26 0-4,1 0 8,-1 0-8,0 0 4,1 0 10,-1 0 0,0 0 1,1 0 4,-1 0 30,1 0-24,-1 0-11,0 0 10,1 0-9,-1 0-8,0 0 18,1 0-21,25 0-4,-26 26 12,0-26-16,1 0 9,-1 0 2,0 0-6,1 0 4,-1 0 8,26 0-8,-26 25 1,1-25-4,24 0 2,27 0 0,-27 0 3,1 0 0,0 0-9,0 0 7,-26 0-2,26 0 1,-26 0 0,0 0 17,1 0-24,-1 0 34,1 0-18,-1 0 3,0 0-14,1 0 23,-1 0-26,0 0 12,1 0-14,-1 0 7,1 0 0,-1 0 21,0 0 6,-75 0 37,24 0-64,-25 0 1,-50 25 6,-1-25-15,26 0 8,-25 26 1,25-26 5,0 0-12,25 0 6,-25 25 0,0-25 0,25 0 6,-51 0-4,52 0-4,-1 0 7,25 0-1,1 0-8,0 0 4,-1 0 0,1 0 21,0 0-21,-1 0-1,1 0 12,-1 0-5,1 0-12,0 0 26,-1 0-9,1 0 4,0 0-18,-26 0 14,25 0 1,1 0-15,0 0 4,-26 0 7,26 0-8,-1 0 0,1 0 12,-1 0-11,1 0-3,0-25 2,-1 25 5,1 0-10,0 0 8,-1 0 9,1 0-16,-1 0 3,1 0 6,0 0-9,-1 0 25,1 0-22,0 0 2,-26 0-2,25 0 2,1 0 4,25-26-10,-51 26 19,26 0-18,0 0 9,-1 0-6,1 0-2,-1 0 12,1 0-8,-26 0 4,26 0-5,0 0-2,-1 0 4,1 0 13,-1 0-13,1 0 17,25-25 36,25 25 5,26 0-64,25 0 4,-25 0 1,0 0-1,25 0 5,-51 0-5,51 0-5,-50 0 5,25 0 0,50 0 6,-76 0-7,52 0 2,-52 0-2,0 0 3,26 0-4,-26 0-2,1 0 10,25 0-6,-51 25-6,50-25 7,52 0 3,-51 26-8,25-26 4,0 0 5,-25 25-5,25-25-5,-26 0 11,1 25-7,0-25-4,0 26 19,-26-26-23,26 0 6,-26 25 2,1-25 6,-1 26-9,0-26 3,1 0 7,-1 0-1,-25 25-5,25-25 3,1 0 31,-26 25-41,0 1 55,-51-26-14,26 0-27,-26 0-9,-25 0-3,25 0 13,0 0-16,1 0 8,-1 0 6,0 0-5,0 25-8,-25-25 8,25 0-1,1 0 5,-1 0-9,-25 0 9,25 0-11,0 25 7,1-25-1,-1 0 0,25 0 5,-24 0-10,24 0 10,-24 0-10,24 0 6,1 0 4,-1 0-5,1 0-5,0 0 11,-1 0 4,1 0-16,0 0 6,-1 0 6,1 0-1,-1 0 21,1 0-32,0 0 16,-1 0 16,52 0 100,50 0-126,51 0 3,-51 0-5,0 0 12,0 0-18,-25 0 11,0 0-3,-1 0-5,-24 0 5,24 0 6,-24 0-11,-1 0 15,1 0-9,-1 0 18,0 0 16,-25-25 24,-25 25-51,-26 0-8,26-25 0,-1 25 0,-24 0 0,-1 0 1,0 0 4,26 0-10,-26 0 9,26 0-8,-1 0 14,1 0-8,0 0 1,-1 0 3,1 0 15,50 0 101,1 0-113,-1 0-3,0 0-12,1 0 36,-26 25 21,-51-25-15,0 25-42,-50-25 12,50 26-12,0-26 11,26 0-8,-26 0 2,0 0 1,1 25 3,-1-25-4,0 0-1,26 0 3,-1 0 1,1 0 0,0 0 4,-1 0 36,52 0 68,-1 0-110,76 0 0,52 0 0,-52 0 7,-50 0-14,25 0 13,-51 0-11,1 0 9,-1 0-8,1 0 9,-1 0 0,-76 0 118,0 0-124,1-25 1,-1 25 0,-25 0 6,50 0-7,-24 0-4,-1 0 10,0 0-10,26 0 12,-1 0-14,-24 0 8,-1 0-1,-25 0 4,25 0-8,0 0 8,1 0-2,-1 0-8,0 0 11,0 0-4,1 0-1,24 0-5,1 0 5,-1 0 10,1 0-10,0 0 1,-1 0 8,26-26 62,51 1-26,25 25-49,0-25 19,26 25-18,-51-26-5,-1 26 13,-24 0-8,24 0 1,52 0 4,-26 0-4,0 0 0,0 0 7,-25 0-9,25 0 3,-50 0 0,-1 0 2,0 0-1,1 0 2,-1 0-4,-25-25 68,0 0 40,-51 25-85,26 0-16,-26 0-10,0 0 11,1 0-6,24 0 1,1 0-1,0 0-6,-26 0 6,25 0 5,-24 0-10,24 0 10,1 0-10,-26 0 5,0 0 0,26 0 4,-26 0-7,1 0 7,-1 0-8,25 0 8,-24 0 7,24 0-16,1 0 5,0 0 0,-1 0 11,77 0 235,0 0-249,-1 0 13,27 0-18,-1 0 6,51 0 2,-77 0 0,26 0 7,-25 0-14,-25 0 7,-1 0 0,0 0 0,1 0 31,-1 0 30,-25 25 324,0 0-385,0 1-1,0-1 12,0 0-11,0 1 17,-25-26-14,-1 0 38,1 0-11,0 0 7,-1 0-3,1 0-9,-1 0-18,1 0 32,0 0-24,-1 0-9,1 0 10,0 0-2,-1 0-4,26-26-9,-25 26 29,-1-25-30,1 25 10,0 0-10,-1-25 11,1 25-4,0 0 6,-1 0-13,1 0 2,-1 0 1,1-26 3,0 26-6,-1 0 25,1 0-25,0 0-4,-1 0 13,1 0-6,-1 0 15,1 0-18,0 0 0,-1 0 1,1 0 14,0 0-10,25-25-4,-26 25 9,1 0 9,-1 0-7,1 0-3,0 0 8,-1 0-8,1 0 26,0-25-19,-1 25-16,1 0 5,-1 0-2,1 0 8,0 0 30,-1 0-46,1-26 20,0 26-19,-1 0 4,1 0 1,-1 0 8,1 0 1,0-25-7,-26 25-1,26 0-1,-26 0 8,0-26-8,26 26-6,-26 0 5,0 0 5,26 0-5,-1-25-5,1 25 16,0 0-11,-1 0 2,1 0-4,0 0 6,-1-25-8,1 25 25,-1 0-21,1-26 0,0 26 1,-1 0-2,1 0 1,0 0 10,-1 0-9,1 0 3,-1 0-8,1 0 5,0 0-2,-1 0 22,1 0-21,0 0 4,-1 0-8,1 0 9,-1 0-10,1 0 25,0 0-20,-1 0 0,1 0 0,0 0 15,-1 0-9,1 0 10,-1 0-22,1 0 22,0 0-22,-1 0 17,1 0 29,0 0-40,-1 0 17,1 0-8,-1 0-1,1 0 6,25-25 10,0 0 97,0-1-90,25 26 29,1 0-54,-1 0-11,26 0 9,0 0 2,-26 0 0,0 0-9,1 0 0,-1 0 13,1 0-9,-1 0 35,0 0-42,1 0 16,-1 0-6,0 0 3,1 0-7,-1 0 25,1 0-20,-1 0 5,0 0 1,1 0 14,-26 26-28,25-26 1,0 0 24,1 25-12,-1-25 14,1 0-19,-1 0 5,0 0 21,1 0-10,-1 0-11,0 0 0,1 0 11,-1 0-16,1 0 9,-1 0 4,0 0-4,1 25 0,-1-25-15,0 0 15,1 0 3,-1 0-14,1 0 6,-1 0-4,0 0 7,1 0 2,-1 0 0,0 0-13,1 0 3,-1 0-8,1 0 4,-1 0 4,0 0 13,1 0-12,-1 0-10,0 0 10,1 0-10,-1 0 5,1 0 20,-1 0-20,0 0 0,1 0 6,-1 0-6,0 0 10,1 0-15,-1 0 11,1 0-11,-1 0 4,0 0 7,1 0-1,-1 0-3,0 0-3,1 0 1,-1 0 3,1 0 4,-1 0 24,0 0-22,1 0 7,-1 0-11,0 0-5,1 0 16,-1 0-12,1 0 1,-1 0-9,0 0 14,1 0-10,-1 0 0,0 0 15,1 0-20,-1 0 5,26 0 1,-26 0-2,1 0 2,-1 0-1,26 0 0,-26 0 0,1 0 10,-1 0-4,0 0 71,1 0-48,-1 0-3,0 0-16,1 0-16,-1 0 27,1 0 21,-26 26-23,0-1 28,0 0-12,0 1-5,-26-26 0,1 25-30,-1-25 7,-24 0-13,-1 26 6,0-26-1,0 0 2,1 0 9,-1 25-10,26-25 0,-26 0 7,0 0-13,26 0 5,-26 0 2,0 0 5,26 0-12,-1 0 11,-24 0-8,-1 0 1,26 0 3,-1 0 4,1 0-10,-1 0 5,1 0 0,0 0 0,-26 0 7,26 0-13,-1 0 5,26 25 1,-25-25 0,-1 0 10,1 0-12,0 0 0,-1 26 3,1-26-7,0 0 22,-1 0-22,1 25 13,-1-25-12,1 0 5,0 0 4,25 25-7,-26-25 11,1 0 2,0 0 21,75 0 60,-24 0-91,-1 0 1,0 0-1,52 0 0,-27 0 0,26 0 5,1 0-5,24 0-4,-25 0 10,26 0-12,-26 0 6,25 0 0,1 0 0,-26 0 0,25 0 0,-24 0 6,-1 0-4,-26 0-4,1 0-3,0 0 5,-26 0 0,26 0 10,-26 0-2,1 0-15,-1 0 14,1 0-4,-1 0-3,0 0 10,1 0-3,-1 0-14,26 0 14,-26 26-14,1-26 18,-1 0-9,0 0-3,1 25 5,-1-25-5,0 0-2,1 0 18,-1 0-15,1 0-1,-1 0 7,0 0-6,1 0 15,-1 0 11,26 0-9,-26 0-15,1 25-10,24-25 14,1 0 3,-26 0-14,1 0 5,-1 0 0,1 0 2,-1 0-1,0 0 28</inkml:trace>
</inkml:ink>
</file>

<file path=ppt/ink/ink5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1T17:18:56.5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10505 2284 0,'-25'0'50,"0"0"-40,-1 0 0,1 0 11,0 0-1,-1 0-7,1 25-6,-1-25 4,1 0 11,0 0-15,-1 0 36,1 0-25,0 25 6,-1-25 3,1 0-7,-1 0 13,26 26 15,-25-26-37,0 0 19,-1 0-17,1 0 14,0 0-4,-1 0 15,1 0 115,-1 0-124,1 0-7,0 0 27,50 0 143,0 0-182,52 0 0,-1 0 0,0-26 0,0 26 0,-25 0 0,-1 0 0,-24 0 1,-1 0-1,1 0 0,-1 0 0,0 0 33,-50 0 238,0 0-251,-1-25-7,1 25-3,-1 0 8,1 0 12,0 0-6,-1 0-14,1 0-3,0 0 14,-1 0-9,1 0 16,-1 0-18,26-25 1,-25 25-12,0 0 12,-1 0-1,1 0 11,0 0 1,-1 0-24,1 0 2,-1-26 0,1 26 3,0 0 4,-1-25 13,1 25-19,0 0 12,-1-25-6,1 25-7,-1 0 1,1 0 19,0-26-10,-1 26 1,1 0-1,0 0 12,25-25-14,-26 25 2,1 0 13,25-26-25,-26 26 5,1 0 4,25-25-6,-25 25 2,-1 0 4,1 0 34,0 0-29,-1 0-4,1 0-6,-1 0 6,1 0-8,0 0 40,-1 0-27,1 0-5,0 0 2,-1 0-9,1 0 8,-1 0 35,1 0-37,0 0 3,25-25 3,-26 25-15,1 0 12,0 0 4,25-26-5,-26 26-1,1 0-5,-1-25-5,1 25 4,0 0-5,-1 0 6,1 0-5,0 0 5,-26 0-3,25 0-2,1 0 1,-26 0 4,26-25 7,0 25-12,-1 0 2,-25 0 2,51-26-4,-25 26 5,0 0 14,-1 0 15,1 0-23,0 0 3,-1 0-3,26-25-10,-25 25 4,-1 0 5,1 0-8,-26 0 13,26 0-16,0 0 7,-1 0 13,1 0-17,-1 0 3,1 0-5,0 0 5,-1 0-7,1 0 25,25-25-18,-25 25-6,-1 0 3,1 0 13,-1 0-6,1 0 17,0 0 5,-1 0-28,1 0 6,0 0-7,-1 0 1,1 0 2,-1 0 20,1 0-28,0 0 7,-1-26-4,-24 26 5,24 0 14,1 0-17,-1 0 4,1 0-7,0 0 3,-1 0 10,1 0 0,0 0 0,-1 0-7,1 0 5,0 0 25,-1 0-26,1 0 37,-1-25-25,1 25 0,0 0-6,-1 0 4,1 0 14,0 0 73,-1 0-65,1 0-10,-1 0 6,1 0-25,0 0-4,-1 0 27,1 0-21,0 0-4,-1 0 0,1 0-7,25 25 1,-26-25-2,1 26 21,0-26-24,-1 0 3,1 0 13,0 25-16,-1 0 34,1-25-21,-1 0 0,1 0 0,0 0-9,-1 0 1,1 0 18,0 0-22,-1 0 13,1 0-11,-1 0 10,1 0 0,0 0 33,-1 0-32,1 0 6,0 0-7,-1 0 0,1 0 11,-1 0-1,1 0-15,0 0-7,-1 0 14,1 0-13,0 0 8,-1 0 46,1 0-14,-1 0 1,1 0-6,0 26-17,-1-26 17,1 0-18,0 0 5,-1 0 233,77 0-73,0 25-181,-1-25 1,1 0 1,0 25-4,-26-25 2,1 0 0,-1 26 0,26-26 0,0 0 4,-1 25-7,1-25 3,0 0 3,0 0-6,-1 0 6,-24 0-6,-1 0 3,0 0 0,26 0 0,0 0 7,-26 0-10,26 0 0,0 0 6,-26 0-6,26 0 3,0 0 4,-26 0-8,26 0 4,-26 0 1,1 0-1,-1 0 0,26 0 15,-26 0-16,0 0-2,1 0 5,25 0-4,-26 0 12,0 0-10,1 0 0,-1 0 1,0 0 2,1 0-6,-1 0 34,0 0-22,1 0 1,-1 0 13,1 0-25,-1 0 22,0 0-17,-25 25-6,26-25 4,-1 0 2,0 0-3,1 0-3,-1 0 24,1 0-21,-1 0 0,0 0 13,1 0-16,-1 0 16,0 0 8,1 0-24,-1 0 3,1 0 1,-1 0-2,0 0 1,1 0 10,-1 0-9,0 0-2,1 0 12,-1 0 3,1 0-14,-1 0 17,0 0-16,1 0-1,-1 0-1,0 0 5,1 0-8,-1 0 18,1 0-7,-1 0 38,0 0-29,1 0-2,-1 0 25,0 0-28,1 0-4,-1 0-7,1 0 10,-1 0-10,0 0 21,1 0-20,-1 0 8,0 0-9,1 0 13,-1 0-5,1 0 63,-1 0-41,0 0-17,1 0-16,-1 0 7,0 0-8,-25-25 8,26 25-7,-1 0 6,1 0-6,-1 0 13,0 0 4,1 0-7,-26-25 7,25 25 2,0 0-5,-25-26-1,26 26-7,-1 0-6,1 0 17,-1 0-6,0 0 1,1 0-5,-1 0 3,0 0 14,-25-25-15,26 25 10,-1 0 44,1 0-59,-26-25-4,25 25 3,0 0 3,1 0-3,-1-26 0,0 26 11,1 0-10,-1 0-2,1 0-2,-1 0 13,0 0 1,1 0 32,-1 0-33,0 0 11,1 0-13,-1 0 11,-25-25-8,26 25-1,-1 0 30,0 0-29,1 0 10,-1 0 8,0 0-19,1 0 32,-1 0 28,1 0-60,-1 0 0,0 0 34,1 0-27,-1 0 18,0 0-29,1 0-5,-1 0 11,1 0-11,-1 0 9,0 0 10,1 0-23,-1 0 29,0 0-21,1 0 6,-1 0-12,1 0 25,24 0-27,-24 0 3,-1 0 0,0 0 4,1 0-8,-1 0 4,1 0 3,-1 0-5,0 0 11,1 0-8,-1 0 22,0 0-6,1 0-6,-1 0-8,1 0-5,-1 0 1,0 0 11,1 0 3,-1 0-16,0 25 5,26-25-3,-25 0 1,-1 0 20,0 0-10,1 0 4,-1 0 25,0 26-27,1-26-5,-1 0 84,1 0-59,-1 0 11,0 25-6,1 0-6,-1 1 12,-25-1-20,-51 0-5,1 1-18,-1-1-3,0 1 3,0-1 7,1-25-14,-1 0 8,25 0-2,-24 0 2,24 0-1,1 0 0,0 0 10,-1 0-9,1 0-2,-1 0 6,1 0-10,0 0 9,25 25-4,-51-25-3,26 0 6,-1 0-6,1 0 16,-1 0-16,1 26 44,0-26 1,50 0 78,26 25-120,0-25 0,50 0 1,-50 0-2,25 0 2,-51 0 2,1 0-6,24 0 7,-24 0-8,25 0 4,-26 0 4,26 0-8,-26 0 14,26 0-9,-26 0-2,1 0 6,-1 0-9,0 0 4,1 0 24,-1 0-28,0 0 8,1 0-3,25 0 5,-26 0 4,0 0-6,1 0-6,-1 0 3,0 0 3,1 0 0,-1 0 37,-25 25 49</inkml:trace>
</inkml:ink>
</file>

<file path=ppt/ink/ink5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4-13T23:45:24.9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5431 14383 0,'0'-50'8,"0"24"-2,25 26 58,26 0-16,-1-25-40,27 25 0,-1-26 0,-51 26 1,26 0-3,0-50 3,-26 24-1,51 1 0,-51 25-1,26-25 19,-25 25-18,24 0 16,-24 0-16,-1 0-1,0 0 2,1 0 15,25 0-10,-1-26-4,1 26 14,0 0-16,0 0-1,-1 0 0,-50-25 1,26 25 2,24 0-3,-24 0 0,25 0 3,-1 0-2,1 0 0,0 0-1,0-25 1,-1-1 8,1 26-8,0 0 0,0 0 0,-1 0 1,-24 0-2,50 0 17,-25 0-16,-1 0 7,-24 0-6,-1 0-1,26 0 0,-26 0 0,0 0 0,1 0 0,25 0 17,-26 0-18,26 0 0,-1 0 3,-24 0-3,25 0 9,-26 0-8,26 0-1,-26 0 3,51 0-3,-25 0 1,0 0 0,-1 0 8,1 0-8,25 0 0,-50 0 0,24 0 0,-24 0-1,25 0 2,-1 0 6,-24 0-6,-1 0 111,0 0-103</inkml:trace>
</inkml:ink>
</file>

<file path=ppt/ink/ink5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4-13T23:45:34.57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5608 14485 0,'51'0'10,"-26"0"-4,26 0 59,-26 0-56,52 0-2,-1 0 1,-26 0 0,-24 0 0,50 0-1,-51 0 2,26 0 15,-26 0-10,52 0 52,-27 0-59,26 0 84,-50 0-86,25 0 22,-1 0-22,-24 0 147,24 0-136,-24 0-1,-1 0 3,1 0-2,24 0 0,-24 0-8,-1 0 0,0 0-1,26 0 34,-25 0-34,24 0 0,-24 0 2,-1 0 0,0 0-1,52 0 15,-52 0-15,26 0 1,-1 0-1,1 0 0,0 0 0,-26 0 8,26 0-10,-26 0 2,26 0 1,0 50-2,-26-50 1,1 0 2,-1 0-4,26 0 2,50 0 1,-50 0 6,0 0-5,25 26-3,-51-26 2,26 0-1,0 0 0,25 0-1,-51 0 1,26 0 49,-26 0-49,26 0 48,0 0-24,-26 0-24,51 0 17,-50 0-18,24 0 1,-24 0 1,-1 0-2,1 0 0,24 0 1,-24 0 0,-1 0 16,0 0 8,1 0-15,25 0-9,-26 0 0,26 25 7,-26-25-6,26 0-2,-26 0 2,1 0 46,-1 0-47,26 0 1,-26 0-2,26 0 1,-26 0 0,1 0 0,-1 0 0,51 0 48,-51 0-48,26 0 80,-25 0-80,50 0 0,-26 0 8,-24 0-9,25 0 1,-26 0 2,26 0-4,25 26 12,-51-26-10,51 0 15,-50 0-15,24 0 0,-24 0 1,25 0-2,-26 0 1,26 0 132,-26 0-134,51 0 1,-50 0 0,50 0 0,-26 0 11,1 0-11,0 0 2,-26 0-2,26 0 1,-26 0-1,1 0 3,25 0-4,50 0 4,-50 0 6,-26 0-10,26 0 4,-26 0-2,26 0-1,-26 0 8,26 0 33,-25 0-38,24 0-4,-24 0 4,-1 0-2,0 0-2,52 0 4,-27 0-3,1 0 1,-26 0 1,1 0-2,-1 0 58,1 0-58,-1 0 2,26 0 6,-26 0-7,26 0 1,0 0-3,-26 0 50,26 0-40,-26 0-6,26 0-2,-26 0 0,26 0-1,0 0 0,-26 0 3,0 0-2,52 0-1,-52 0 1,26 0 32,-26 0-31,0 0 7,1 0-9,25 0 89,-26 0-88,0 0 1,1 0 6,-1 0-6,0 0-2,1 0 9,-1 0-9,51 0 3,-50 0-4,-1 0 3,0 0 0,1 0-2,25 0 89,-26 0-86,51 0-4,-25 0 10,-26 0-8,26 0 1,-26 0-3,1 0 3,-1 0 6,0 0 1,1 0-6,25 0 14,-26 0-16,0 0 0,1 0 24,-1 0-17,0 0-6,26 0 94,-25 0-94,50 0-1,-51 0 0,0 0-2,1 0 4,25 0-2,-26 0-1,26 0 17,-26 0-16,0 0 0,1 0-1,-1 0 2,26 0 24,-26 0-25,1 0-1,-1 0 8,-25-26-6,51 26-1,0 0 1,-26 0 13,0-25-4,1 25-11,-1 0 105,0 0-109,52 0 85,-27 0-83,-24 0 6,-1 0 20,51 0 18,-25 0-44,-26 0 21,1 0-10,-1 0-8,0 0-1,1 0 8,50 0 0,-25 0-6,-1 0 32,1 0-34,-25 0 49,24 0-48,1 0 1,-26 0-1,26 0 95,-25 0-95,-1 0 2,0 0 4,26 0-7,0-26 1,-26 26 2,26 0-3,-26 0 1,26 0-1,-26 0 1,1 0 2,-1 0-2,26 0-1,-26 0 2,1 0-3,-1 0 4,0 0 1,1 0-6,25 0 3,-1 0 0,1 0 25,-26 0-24,26 0-2,-25 0 0,24 0 4,1 0-7,-26 0 7,26 0-5,0 0 4,-26 0-4,1 0 2,-1 0 0,26 0 8,-26 0-7,26 0-2,-26 0-1,1 0 2,24 0 0,-24 0 2,24 0 38,-24 0-40,25 0 14,25 0 159,-26 0-177,1 0 53,-25 0-51,-1 0 19,0 0-18,51 0 3,-25 0 6,-25 0-10,-1 0 4,26 0-4,-1 0 4,-24 0-4,25 0 19,-26 0-16,26 0-1,-26 0-1,26 0 208,0 0-197,-26 0-10,26 0-2,-26 0 3,0 0 0,1 0-2,-1 0 0,1 0 2,50 0 16,-51 0-18,26 0 2,-26 0-1,1 0-1,-1 0 1,0 0-1,26 0 26,-26 0-26,52 0 17,-1 0-7,-51 0-8,51 0-3,-50 0 4,24 0-4,1 0 2</inkml:trace>
</inkml:ink>
</file>

<file path=ppt/ink/ink5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4-13T23:45:43.34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5963 15068 0,'26'0'10,"-1"0"3,1 0-6,24 0 27,-24 0-27,50-25 2,-51 25-2,26 0 2,0 0 5,-1 0-5,1 0-2,-25 0 3,50-51-2,-51 26 0,51-1 1,-50 26-2,-1 0-1,26 0 2,-1 0 1,-24 0-1,-1 0 0,26 0 55,-26 0-53,1 0 14,-1 0 39,26 0-45,0 0-11,25 0 82,-51 0-81,26 0-2,0 0 4,-1 0 12,-24 0-13,24 0-1,1 0 1,0 0-3,-26 0 3,1 0-1,24 0 7,1 0-7,25 0 1,-50 0-2,50 0 2,0 0-1,-25 0 0,25 0 0,-26 0 0,52 0-1,-77 0 9,26 0-9,0 0 2,0 0 0,-1 0-1,1 0-2,25 26 2,-25-26 0,-26 0 0,26 0 2,0 0-3,-26 0 9,26 0-8,0 0 0,-1 0 0,27 25-1,-27-25 3,-24 0-3,24 0 1,-24 0-1,-1 0 3,1 0-2,24 0-2,-24 0 2,-1 0 18,51 0-11,-50 0-8,-1 0 2,0 0-2,1 0 2,24 0 8,27 25-9,-27 1 0,-24-26 0,24 0 0,1 0 0,0 0 0,0 0 0,-1 0-1,-24 0 2,-1 25-2,1-25 0,24 0 3,-24 0-3,24 0 2,-24 0-2,-1 0 18,26 0-18,0 0 1,-26 0 0,26 0 17,-26 0-18,1 0 0,-1 0 3,0 0-4,51 0 28,-50 0-28,25 0 18,-26 0-14,26 0 22,50 26-24,-25-26 0,-25 0 0,-26 0-1,26 0 1,0 0 1,0 0-2,-26 0 2,26 0-2,-26 0 3,1 0-3,50 0 9,0 0-1,-51 0-6,77 25-1,-77-25-2,51 0 3,-25 0 0,0 0-3,25 0 3,0 0-2,-25 0 3,25 0-2,-25 0-2,-1 0 19,-24 0-17,-1 0 1,26 0 72,0 0-65,-26 0-10,26 0 19,-26 0-17,0 0-1,1 0 26,-1 0-27,26 51 3,-26-26 0,26-25-1,-26 0 1,1 0-3,-1 0 11,26 0-9,0 0-2,-26 0 3,0 0 0,1 0 23,-1 0 33,1 0-57,24 0 16,-24 0-16,-1 0 1,26 0 281,0 0-230,-26 0-52,26 0 473,-26 0-475,26 0 449,-77 0 346,1 0-792,-26 0 14,-50 0-16,50 0 35,26 0-35,-1 0 0,-24 0 11,24 0-10,1 0-2,-1 0 3,-24 0-1,24 0 0,-50 0 1,51 0-1,-26 0 15,-50 0 9,75 0-24,1 0 15,-26 0 74,26 0-84,-26 0-11,0 0 16,26 0-9,-51 0-4,50 0 3,-24 0 2,-27 0-2,52 0 0,0 0 8,-26 0-8,26 0-1,-1 0 0,-25 0 2,1 0 0,24 0-1,-24 0 8,50-25-8,-77 25 0,52 0-2,-26 0 52,26 0-52,-26 0 2,0-26 10,26 26-10,-26 0 0,26 0-2,-26-25 4,26 25-3,-26 0 1,26 0 2,-51-25-5,50 25 5,-25 0-2,26 0 0,-26 0-1,-50 0 10,75 0-10,1 0 16,0 0 10,-26 0-24,26 0-1,-1-51 1,-25 25-4,1 26 126,24 0-123,1 0 0,-26 0 6,26 0-4,-1 0 159,1 0-161,-26 0 0,26 0-1,0 0-2,-26 0 77,25 0-74,26-25-2,-25 25 74,0 0-63,-26 0-9,0 0 2,26-25-3,-51 25 0,50 0 10,-24-26-9,-27 26 0,52 0-1,0 0 2,-26 0 55,26 0-55,-77 0 12,77 0-11,-51-50 6,50 50 24,1 0-25,-102-26 2,102 26-9,-1 0 0,-50 0 9,25-25-11,1 25 20,24 0-18,-50 0 0,51 0-2,-1 0 2,1 0 1,-77 0 14,77 0-15,0 0 1,-1 0-1,-24 0-1,-27 0 9,52 0-7,0-25-1,-51 25 24,25 0-24,-51 0-1,77 0 0,0 0 1,-1 0 8,1-26-7,-1 1 16,1 25-11,-26 0 3,26 0-8,-26 0-1,26 0-2,-1 0 54,1 0-53,-51 0-2,51 0 6,-26 0-3,25 0 0,1 0 0,-26 0 8,26 0-9,0 0 1,-1 0 8,1 0 16,-26 0-1,0 0-22,26 0-3,0 0 2,-26 0 1,26 0-2,-1 0 3,-50 0-4,25 0 3,1 0 8,24 0-8,1 0-2,-51 0 0,50 0 1,1 0-1,0 0 3,-1 0-2,-50 0 32,51 0-33,-51 25 0,50-25 3,-25 0-4,-50 26 10,76-1-8,-1-25 0,1 0 1,-26 25 0,-25 1-2,25-26 2,26 0-2,-26 25 0,26-25 3,-1 0 429,1 0-388,0 0-44,-52 0 0,52 0 0,-26 0 2,26 0-1,-77 0 8,52 0-8,24 0 0,52 25 197,-1-25-199,-25 26 0,25 24 1,1-50 1,-1 0-1,1 0 0,-1 0 3,51 0-2,-76 26 0,51-26-1,0 0 2,25 0 15,-26 0-16,-24 0 15,-1 0 173,-76-51-168,26 26-18,-51 25 3,51 0-3,-26-26 104,25 1-105,-24-26 203,24 26-204,26-26 85,0 26-86,0-1 3,0 1-5,0 0 0,51-1 13,-26 26-12,1-25 2,50 25-1,-25 0 2,-1 0-2,27-51 3,-27 51-2,26 0-1,-25-25 2,25 25-1,51-26-1,-25 26 2,-26 0-2,25-25 1,-25 0 1,-25-1-3,0 26 4,0 0 30,-26 0-34,0 0 19,1 0-2,-1 0-6,1 0-10,24 0 3,-24 0-2,-1 0 334,26 0-325,25 0-8,-25 0-2,25 0 8,-51 0-7,26 0 0,25 0 2,-25 0-4,-26 0 2,26 0 17,-26 0-16,1 0 13,-1 0-13,26 0 0,-1 0-1,1 0-2,-25 0 3,24 0-2,-24 0 3,24 0 12,-24 0-12,25 0 46,-26 0-50,0 0 19,1 0-8,-1 0 129,0 0-138,-50 0 30,-51 0-28,0 0-5,0 0 5,0 0-4,25 0 3,-25 0-3,-26 0 5,26 0-3,51 0-2,-1 0 3,1 0 40,-51 0-43,50 0 2,-24 0 8,24 0-7,1 0 0,0 0-2,-52 0 34,52 0-35,-51 0 2,51 0 0,-26 0 2,-51 0-3,52 0 2,-77 0-1,101 0-2,-24 0 3,24 0-1,52 0 115,24 26-119,1-26 8,-25 0-6,24 0 1,1 0 1,0 0 0,-26 0-1,51 0 1,-25 0 1,-26 0-3,26 0 2,-26 0 1,77 0-2,-51 0 3,25 0-2,-51 0-1,51 0 2,-25 0 7,-26 0-9,26 0 2,-25 0-2,24 0 2,26 0-1,-25 0 0,0 0-2,0 0 3,-1 0 8,-24 0-9,25 0 0,-26 0 0,26 0-1,-1 0 9,1 0-7,0 0-2,0 0 2,-1 0-1,1 0-1,0 0 0,0 0 2,-1 0 0,-24 0-1,25 0-1,-1 0 2,26 0 13,-50 0-13,25 0 48,-26 0-50,26 0 181,-1 0-180,1 0-5,-25 0 7,24 0 7,1 0-10,-26 0 1,52 0-2,-52 0 4,-127 0 144,26 0-146,26 0 0,-103 0-1,26 0-1,51 0 2,26 0 1,-52 0-3,-25 0 4,26 0-4,-26-26 3,101 26-1,-75 0-1,76 0 1,-1 0 2,-25 0 6,26 0-10,-51 0 4,51 0-3,-52 0 1,27 0 0,24 0 0,-75 0-1,-1 0 3,52 0-2,-77 0-1,76 0 0,-25 0 3,50 0-2,-24 0 0,24 0 0,-24 0 0,24 0 0,-24 0-1,24 0 2,-50 0 15,101 0 98,1 0-118,-1 0 6,51 0-2,-25 0 0,25 0 0,0 0 0,0 0-2,26 0 4,-26 0-2,0 0 0,0 0 0,51 0 0,-51 0-1,26 0 2,25 0-3,-26 0 3,26 0 0,-26 0-1,1 0 0,-1 0 0,-24 0-1,-1 0 2,-26 0-1,1 0 0,0 0-1,-26 0 2,51 0-1,-50 0 0,25 0 16,-1 0-10,-24 0-4,-1 0-3,0 0 2,26 0-1,-25 0 1,24 0 12,-24 0-11,24 0-4,-24 0 2,25 0 1,-1 0-2,1 0 1,0 0 8,-26 0-7,26 0 0,-26 0-2,26 0 34,0 0-25,0 0-8,-1 0 0,1 0 0,0 0-1,0 0 2,-1 0-1,-24 0-2,24 0 2,1 0 2,-25 0-2,24 0-2,1 0 3,0 0-2,25 0 2,-51 0 0,26 0-2,-26 0 0,1 0 1,-1 0 2,26 0 62,-26 0-65,26 0 1,-26 0 1,1 0 0,25 0-2,-1-25 1,-24 25-1,-1 0 1,26 0 0,0-25 1,-26 25-1,0-26-2,1 26 3,-1 0 0,0 0-1,1 0 1,-1 0 6,26 0 2,0-25-11,-77 25 195,1 0-193,-77 0 0,77 0 0,-26 0-1,26 0 8,-26 0-5,-101 0-3,76 0 2,-26 0-1,26 0-1,-25 0 2,-26 0-1,76 0-2,-50 0 4,24 0-2,52 0-2,-51 0 4,0 0-2,25 0 0,-76 0 0,76 0 0,26 0-2,0 0 4,50 0 200,26 0-206,0 0 5,-1 0 2,1 0-4,25 0 3,-25 0-4,25 0 2,-25 0 0,25 0-3,0 0 6,26 0-3,-26 0-2,0 0 2,0 0 1,0 0-2,-25 0 0,50 0 3,-25 0-3,1 0 1,-27 0 2,1-25-3,-26 25 0,26 0 0,0 0 1,-26 0 1,26 0-2,51 0 3,-26 0-2,-51 0 0,51 0-2,0-26 13,-50 26-14,50-25 7,-25 25-6,25 0 2,-26 0-1,1 0 0,-25 0 3,24 0-4,-24 0 4,-1 0 113,0 0-119,26 0 6,0 0-4,0 0 1,-26 0 3,26 0-2,0 0 6,-26 0-4,0 0-4,1 0 12,24 0-11,1 0 0,25 0 9,-25 0-6,0 0-2,25 0 0,0 0 0,-51 0-2,26 0 20,-25 0-18,24 0 66,-24 0-65,-1 0 46,0 0-47,26 0 1,-25 0-3,-1 0-1,0 0 5,26 0-2,-26 0 8,52 0-10,-27 0 4,1 0-3,25 0 2,-25 0-1,-26 0 0,26 0 7,-26 0-6,1 0 13,-1 0-12,51 0-3,-50 0 0,24 0 19,-24 0-20,50 0 18,-25 0-14,-1 0 6,1 0-9,25 0 2,-25 0-2,51 0 2,-102 25-1,25-25 7,26 51 17,-26-51-23,0 0 15,1 0-8,25 0 0,-26 0-8,26 0-2,-1 25 4,-24-25-3,25 0 0,-1 0 3,-24 26-2,24-26 0,1 0-1,25 0 0,-25 25 1,-26-25 0,26 0 2,-25 0 6,-1 0-10,0 0 28,26 0-26,-26 0 0,1 0 74,-1 0-78,1 0 24,-1 0-21,0 0 143,1 0-130,-1 0 7,0 0-11,1 0-5,24 0-6,-24 0 5,-1 0-4,1 0 4,-1 0-4,0 0 4,1 0-2,-1 0-2,0 0 10,26 0 2,0 0-9,-26 0-2,26 0-1,0 0 4,0 0-2,25 0-2,51 0 5,-51 0-6,0 0 5,51 0-2,-51 0 0,-25 0 1,-1 0-3,1 0 2,-26 0 1,1 0 65,-1 0-66,26 0-4,0 0 7,-26 0-3,51 0-3,0 0 5,-50 0-4,50-25 4,-25 25-2,25-26 2,-26 26-4,27 0 0,-27-25 4,-24 25-2,-1 0 0,0 0 14,1 0-4,-1 0 127,26-25-140</inkml:trace>
</inkml:ink>
</file>

<file path=ppt/ink/ink5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4-13T23:46:00.9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9998 15144 0,'51'-25'17,"-26"25"-9,26 0-1,-26 0 1,1 0 16,50 0 8,-51 0-25,26 0 17,-26 0-15,1 0 0,-1 0-2,0 0 0,26 0 3,0 0 14,0 0-18,-1 0 4,-24 0-3,50 0 1,-51 0 0,1 0-1,24 0 2,1 0-1,-26 0 0,1 0 16,25 0 8,-26 0-23,26 0-2,-26 0 1,26 0 16,0 0-15,-1 0 15,1 0-16,-26 0 0,26 0 0,0 0-1,25 0 0,-25 0 1,0 0 25,-1 0-24,1 0-2,0 0 1,-26 0 1,1 0-3,-1 0 2,0-25 1,51-1 32,-50 26-25,-1 0-2,26 0 20,0 0-27,-26 0 0,51 0 2,-50 0-1,75 0 1,-25-25-2,26 25 1,25 0 0,25 0 1,0 0-1,-25 0 0,-26 0 0,52 0-1,-26 0 2,-26 0-1,26 0 15</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19:59:04.52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3857 7484 0,'0'-26'5,"0"1"47,26 25-21,-1 0-23,77 0 3,50 0-1,-51 0-1,52 0 1,-27 0 2,-24 0-3,-26 0 1,51 0 0,-26 0 1,-24 0-1,49 0 0,-49 0-2,49 0 2,-49 0 3,-27 0-4,26 0 1,-25 0-1,0 25 3,0-25-3,-1 26 3,-24-26-5,-1 0 5,26 0-4,-26 25 14,1-25-13,-1 0 2,0 0-1,1 0 0,-1 0 0,1 25 10,-1-25-9,26 0-2,-26 0-1,26 0 4,-26 0-2,1 0 0,24 0 0,1 0 0,0 0 1,-26 0-2,26 0 1,0 0 1,-1 0 8,1 0-8,-25 0-1,24 0 0,-24 0 0,-1 0 0,0 0 0,1 0 0,-1 0-1,1 0 2,-1 0-1,0 0 0,1 0 10,-1 0-10,0 0-1,1 0 2,-1 0 0,1 0-1,24 0 11,-24 0-14,24 0 4,-24 26 0,25-26-1,-1 0-1,-24 0 12,-1 0-11,26 0 0,-26 0 1,0 0-2,1 0 1,-1 0 0,1 0-1,-1 0 3,26 0-2,-26 0-1,0 0 12,1 0-11,-1 0-2,1 0 4,-1 0 7,0 0-7,1 0 37,-1 0 1,0 0 0,1 0-30,-1 25 1,1-25-11,-1 0 29,0 0-19,1 0 20,-1 0-18,0 0-2,1 0-10,-1 0 9,1 0-9,-1 0 1,0 0 9,1 0 9,-1 0 22,0 0 9,1 0-39,-1 0-11,1 0 19,-1 0-8,0 0 944</inkml:trace>
</inkml:ink>
</file>

<file path=ppt/ink/ink6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4-13T23:46:03.86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13550 15170 0,'26'0'173,"-26"-26"-139,-26 1 60,1 25-84,0 0-1,-1 0 22,-24 0 48,24 0-72,-25 0 1,26 0 0,-51 0 2,51 0-3,-52 0 16,52 0-14,0 0-1,-77 0 38,51 0-28,26 0-11,0 0 18,-26 0-18,26 0 2,-77 0 23,51 0-16,26 0-8,-26 0 0,-25 0-2,51 0 4,-51 0 22,50 0-24,-25 0 48,-50 0-7,76 0-41,-1 0 31,1 0-24,-26 0 51,26 0-58,-26 0 16,26 0-16,-1 0-3,-50 0 29,51 0-25,-1 0-1,-75 0 24,75 0-25,1 0-1,-26 0 12,26 0-10,0 0 0,-26 0 7,0 0-6,26 0-1,-1 0 0,1 0 14,-26 0-4,26 0-10,-26 0 111,26 0-108,-1 0 44,-24 0 23,24 0-69,-25 0 144,26 0-148,-102-51 6,102 51-2,-1 0-2,-126-25 6,127 25-2,-1-51-5,1 51 9,0 0-5,-1 0-2,1 0 7,0 0 66,-52 0-66,52 0-5,-51-25-2,25 25 21,26 0-20,-1 0 17,-24-26-10,24 26-8,-50 0 16,25 0 25,26 0-42,-26 0-1,26 0 4,-51 0-4,25 0 12,0-25-11,26 25 17,-51 0-10,50 0-4,1 0-3,-51 0 2,0 0-2,50 0 2,1 0-2,-26 0 2,-25-51-1,76 26-1,-101 25 2,75 0-2,1 0 2,-26 0-3,26 0 3,-1 0 0,1 0 16,0 0-20,-51 0 51,50 0-48,-25 0 2,26 0-4,-76 0 18,50 0-6,25 0-12,-24 0 4,24 0-3,1 0 2,0 0 7,-52 0-1,52 0-6,0 0-1,-1 0 70,1 0-59,-51 0 12,25 0 66,26 0-91,-1 0 2,-24 0 8,24 0-6,1 0-5,-1 0 3,-50 0 0,51 0 2,0 0-3,-1 0 9,1 0-9,-1 0 3,-126 0 5,127 0-7,-1 0 1,1 0-1,-51 25-1,51-25 1,-26 0-1,25 0 3,1 0-4,-51 76 3,51-76 48,-51 0 55,50 0-103,-25 0-4,26 0 6,0 0-3,-1 0 0,-75 0 0,25 0 8,50 0-9,-24 0 1,24 0 0,-50 0 0,51 0-2,-1 0 12,1 0-10,0 0 0,-26 0 2,-25 0-4,0 0 2,50 0 0,1 26-2,-102-26 77,102 0-75,-26 0 14,25 0-12,1 0-3,0 0 1,-1 0-2,77 0 229,-26 0-229,1 0 5,25 0-4,-1 0 1,-24 0-2,50 0 4,-25 0-3,25 0 2,0 0-4,-25 0 3,-1 0 2,-24 0-4,-1 0 4,26 0 6,-26 0-10,1 0 4,-1 0-4,26 0 4,-1 0-2,27 0-2,-27 0 2,-24 0 2,50 0 6,-25 0-10,25 0 4,-26 0-2,-24 0 0,24 0-1,1 50 2,-25-50-3,-1 0 4,0 0-4,26 0 12,-26 0-10,26 0 0,0 0-2,-26 0 3,26 0-1,-26 0 0,1 0 0,-1 0 8,26 0-8,-26 0 0,26 0 8,0 0-8,-26 0 1,1 0-1,24 0-1,-24 0 0,24 0 2,-24 0-1,-1 0-1,1 0 3,-1 0-3,0 0 1,26 0 16,-26 0-16,26 26 0,-25-26 0,-1 0 16,0 0-16,26 0 1,-26 0-2,1 0 0,-1 0 11,-50 0 370,-77 0-385,52 0 7,-27 0-3,27 0 0,-1 0 1,-25 0 1,25 0-2,-76 0 2,76 0-2,-25-26 2,26 26-2,-27 0 2,52 0-1,-26 0-1,26 0 2,-77 0-2,52 0 26,-1 0-25,26 0 0,-52 0 7,52 0-6,-51 0 45,-25 0 29,75 0-75,-50 0 15,51 0-15,-1 0 0,-24 0 9,24 0-11,1 0 166,76 0 56,-1 0-218,1 0-2,0 0-2,0 0 2,25 0 0,-51 0 2,26 0-2,-26 0-2,0 0 4,1 0-5,75 0 3,-25 0 3,-25 0-5,25 0 1,26 0 3,-1 0-3,-25 0 3,-25 0-4,25 0 3,0 0-3,-25 0 3,-25 0 0,24 0-1,1 0 0,-26 0 7,26 0-8,0 0 3,0 0-2,-26 0-2,26 0 2,0 0 2,-26 0-3,26 0 2,-1 0-2,1 0 0,0 0 1,-26 0 2,1 0 6,24 0 0,-24 0-9,-1 0 1,1 0 1,-1 0-1,26 0 8,-26 0-10,-25-25 149,0 0-146,-51-1-2,26 26 0,-26 0-1,0-25 2,-25 25 2,-51 0-3,26 0 2,25 0-2,-26-51 2,26 51-3,25 0 5,-101 0-6,76 0 5,0-25-4,-26 0 4,77 25-3,-102 0 2,51 0-2,-51 0 0,26-26 2,50 26-1,26 0-1,-26 0 2,0 0-2,-50 0 2,75 0-1,1 0-1,-51 0 1,25 0 2,0 0-2,-50-25-1,75 25 3,1 0-5,-76 0 5,50 0-3,0 0 2,-25 0-2,0 0 2,25 0-2,26 0 2,-77 0-1,51 0 0,1 0 0,-1 0 0,-51 0 0,52 0 0,24-26-1,-24 26 10,24 0-10,1 0 177,-1 0-176,1 0 81,-26 0-81,51 26-1,-50 25 1,-1-1 1,25-24 0,26 24-3,-50-24 9,24-1-5,1-25 304,25-25-252,0-1-29,0 1-17,0-26 48,0 26-57,0 0 0,0-1 42,0 1-42,0-26 19,0 26-18,0-1 16,0 1 24,51-26-2,-26 51-38,-25-25 1,25 25-1,-25-26 0,0 1 8,26 25-8,25 0 64,-26 0-65</inkml:trace>
</inkml:ink>
</file>

<file path=ppt/ink/ink6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6:56.32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4263 5302 0,'26'0'100,"-1"0"-79,26 0-1,-26 0-10,1 0-1,24 0 2,1 0-1,0 0 1,-26-25-1,26 25 0,-26 0-1,26-26 2,0 26 9,-26-25-8,26 25-5,-26 0 5,26-25-2,-26 25 0,1-26-2,-1 26 4,26 0-2,-26 0-1,26 0 2,-26-25-2,1 25 12,-1 0-11,1 0 1,-1 0-1,0 0 0,1 0 0,-1-25 10,0 25-10,1 0 0,-1 0-1,1 0 2,-1 0 9,0 0 10,1 0-10,-1 0-10,0 0 11,1-26-11,-1 26-2,1 0 14,-1 0-12,0 0-1,26 0 2,-26 0-2,26 0 3,0 0 8,-26-25-10,26 25-2,-26 0 4,1 0-2,-1 0 10,1 0-10,-1 0 1,0 0-2,1 0 1,-1 0 1,26 0 9,-26 0-10,1 0 0,-1 0 0,26 0 0,-26 0 10,26 0-10,-26 0 0,1 0 0,-1 0 0,0 0 0,1 0 11,-1 0-11,0 0 10,1 0 1,-1 0-12,1 0 11,-1 0-10,0 0 0,1 0 1,-1 0-2,26 0 2,-26 0 9,1 0-10,-1 0 0,0 0 0,1 0 0,-1 0 0,0 0 11,1 0-11,-1 0 0,1 0 10,-1 0 0,0 0 0,1 0 10,-1 0-21,0 0 11,1 0-9,-1 0-2,1 0 13,-1 0-12,0 0 0,1 0-1,24 0 2,-24 0-1,-1 0 10,0 0 0,1 0-11,-1 0 12,1 0 10,-1 0-11,-25 25 0,25-25 10,-25 26-19,26-26-1,-1 0 10,0 0 20,1 0 1</inkml:trace>
</inkml:ink>
</file>

<file path=ppt/ink/ink6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6:59.7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4314 5683 0,'25'0'26,"1"0"-16,25 0 2,25 0-2,-26 0-1,1 0 0,0 0 3,0 0-2,-1 0 0,-24 0 0,25 0 0,-1 0 0,1 0 0,-26 0 0,26 0 0,0 0 1,0 0-1,-1 0 0,1 0 1,-25 0-2,24 0 1,1 0-1,0 0 3,-26 0-3,26 0 1,0 0 0,-26 0 1,0 0-2,1 0 0,25 0 4,-26 0-4,0 0 2,1 0-2,-1 0 1,0 0 0,1 0-1,-1 0 1,26 0 2,-26 0-3,26 0 0,0 0 14,-26 0-14,26 0 1,-26 0 0,26 0 0,-51-26 0,25 26 1,1 0-1,25 0-2,-26 0 3,0 0 9,1 0-9,-26-25 19,25 25-10,0-25-1,1 25 1,-1 0-9,1 0-2,24-26 2,-24 26 19,-1 0-21,0 0 13,1 0-2,-1 0 0,1 0 0,-1 0-9,26 0-2,-26 0 0,26 0 2,0 0-1,-1 0 11,-24 0-11,-1 0 0,0 0 0,26 0 0,-51 26 0,26-26 0,-1 0 0,26 0 0,-26 0 0,0 25 1,1-25-3,-1 0 12,1 0-8,-1 0-2,0 0 10,1 0 0,-1 25 0,0-25 10,1 0-9,-1 0-11,0 26 10,1-26-9,-1 0 7,1 0 12,-1 0-19,0 0 11,1 0-13,-1 0 1,0 0 20,1 0-21,-1 0 2,1 0-1,-1 0 1,26 0-2,-26 0 10,0 0-9,1 0 1,-1 0 0,1 0-1,-1 0 10,-50-26 845,-1 26-844,1 0 0,-1-25 1,1 25-5,-26-25 4,26 25-11,-26 0 0,26 0 0,-26-26 1,0 26-4,1 0 4,-1 0 10,0-25-11,0 25 1,26 0-3,-26 0 4,1 0-2,-1 0-2,25-25 4,1 25-3,-26 0 2,26 0-1,0 0 1,-1-26-1,1 26 0,-26 0-1,26 0 11,-1 0-9,-24 0-1,24 0 0,1 0 0,25-25-1,-26 25 2,1 0-1,0 0 0,-1 0 0,1 0 1,0 0-1,-1 0 10,-25 0-10,26 0 0,0 0 0,-1 0 0,1 0 1,0 0-2,-1 0 0,1 0 3,-1 0-3,-24 0 2,24 0-1,-24 0 10,24 0-10,-25 0 0,1 0 0,24 0 0,1 0 0,0 0 1,-26 0-2,25 0 1,1 0 2,-26 0-4,26 0 12,0 0-9,-1 0-1,-25 0 0,26 0-1,0 0 2,-26 0 8,26 0-6,-1 0-5,-25 0 3,26 0-1,0 0 10,-26 0-10,26 0 0,-1 0 1,-25 0-2,26 0 2,0 0 19,-1 0-22,1 0 14,0 0-2,-1 0 20,1-26 0,-1 26-20,1-25-1,0 25-7,-1 0 18,1 0-10,25-25 21,-25 25-11,-1-26-10,1 26 0,25-25-11,-26 25 3,1 0-3,0 0 12,-1 0 7,26-25-18,-25 25 12,0 0-3,-1 0 2,1 0 9,25-26-19,-26 26-3,1 0 75,0-25-65,-1 25 14,26-26-24,-25 26 4,0 0 8,-1 0 0,1 0 20,-1 0 1,26-25 9,-25 25-38,0 0 37,25-25-19,-26 25 80,26-26-70,0 1 2,-25 25 511,0 0-421,-1 0-92,1 0 11,-1 0-11,52 0 343,-1 0-362,1 0-14,-1 0 5,26 0-1,-1 0-3,1 0 4,-25 0-2,24 0 0,1 0-1,-26 0 0,1 0 3,-1 0-4,1 0 2,24 0 0,-24 0 1,24 0 0,-24 0-2,-1 0 2,1-25-1,24 25 0,-24 0 1,24 0-2,-24 0 1,-1-26 1,1 26-1,24 0 0,-24 0-2,-1-25 4,0 25-2,1 0 0,-1 0 0,1 0 0,-1 0 1,0 0-1,1 0-1,-1 0 2,0 0-1,1 0 0,-1 0-2,26 0 4,-26 0-2,26 0 0,0 0 14,-26 0-18,26 0 3,-26 0 3,1 0-2,-1 0 8,0 0-6,1 0-2,-1 0-1,26 0 2,-26 0-3,1 0 25,24 0-23,-24 0 0,-1 0-1,1 0 2,-1 0-3,0 0 4,26 0-2,-26 0 0,26 0 0,0 0-1,0 0 2,-1 0 7,-24 0-5,25 0-3,-1 0 1,-24 0-2,24 0 1,1 0 8,-25 0-7,24 0 0,-24 0-1,24 0 0,-24 0 9,-1 0-7,1 0-3,-1 0 12,0 0-11,1 0 10,-1 0-11,0 0 2,26 0-1,0 0 0,-26 0 0,1 0 1,24 0-3,-24 0 4,24 0-3,-24 0 2,-1 0-1,1 0-2,-1 0 24,0 0-12,1 0 0</inkml:trace>
</inkml:ink>
</file>

<file path=ppt/ink/ink6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7:09.9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19107 5023 0,'26'0'123,"-1"0"-114,26 0 3,0 0-2,-1 0 0,-24 0-1,-1 0 2,26 0 0,-26 0-2,26 0 1,-26-25 1,1 25-2,-1 0 2,1 0 9,-1 0 1,-25-26-3,25 26-7,1 0 9,-1 0 0,0 0 32,1 0 99,-1-25-101,1 25-30,-1 0-10,-25-25-1,25 25 1,1 0 30,-1 0-8,0 0 7,-50 0 244,0 0-273,-26 0 10,0 0-11,0 25 3,1-25-2,24 25 1,-24-25-3,24 0 3,1 0-2,-26 0 2,26 26-1,-1-26 0,-24 0 0,24 0 0,-25 0 0,51 25 1,-25-25-1,-26 0 0,26 0 0,0 0-1,-1 0 2,1 0 20,-1 0-3,26 26 174,0-1-92,26-25-78,-1 0-22,26 0 0,50 25 1,-75-25-2,25 0 2,-1 26-1,1-26 0,0 0-2,0 0 4,-26 0-2,26 0 1,-26 0-1,0 0-1,1 0 2,-1 0-2,1 0 12,-1 0-11,0 0 10,-50 25 220,0-25-228,-1 0-2,-25 0 10,1 25-9,-1-25-2,0 0 1,0 51 1,26-51 0,-26 0-3,26 0 2,0 0-2,-1 0 4,1 0 10,-1 0-13,1 0 1,0 0 1,-1 0-1,1 0-1,0 0 22,-1 0-2,1 0-7,-1 0-3,1 0 11,0 0 9</inkml:trace>
</inkml:ink>
</file>

<file path=ppt/ink/ink6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7:21.47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4289 10325 0,'50'0'70,"1"0"-58,25 0-4,26 0 2,-77 0 1,77 25 0,-52-25-1,-24 0-2,-1 25 4,26-25-2,-26 26 1,26-26-2,0 0 0,0 0 2,-26 0-1,26 0 0,-26 0 9,26 0-8,-26 0 0,1 0-1,-1 0 0,0 0 20,1 0-20,-1 0 10,0 0 0,1 0-9,-1 0 8,1 0 12,-1 0-21,0 0 10,1 0-10,-1 0 11,0 0-12,1 0 10,-1 0-9,1 0 2,-1 0-2,0 0 0,1 0 0,-1 0 10,0 0-10,1 0-1,25 0 2,-26 0 0,0 0 9,26 0-12,-26 0 4,1 0-2,25 0-1,-26 0 12,0 0-11,1 0 0,-1 0 0,0 0 0,1 0 0,-1 0 0,1 0 1,-1 0-1,0 0-2,1 0 4,-1 0-3,26 0 2,-26 0 8,1 0-9,-1 0 1,0 0-1,1 0 0,-1 0 10,0 0-9,1 0-2,-1 0 2,1 0-1,-1 0 0,26 0 10,-1 0-10,1 0 0,0-26 0,0 26 0,-26 0 0,26 0 1,0-25-1,-1 25-1,1 0 1,0 0 0,0-25 11,-26 25-12,0 0 0,1 0 4,24-26-4,-24 26 2,-1 0 8,0 0 1,26 0-10,-25 0 1,-1 0-1,0 0-2,1 0 13,-1 0-9,0-25-4,1 25 3,-1 0-2,1 0 13,24 0-14,-24 0 3,-1-25-1,0 25 1,1 0-2,-1 0 10,1-26-9,-1 26 1,0 0 0,1 0-1,-1 0 1,26 0 9,-26 0-11,1 0 1,-1 0 0,0 0 11,1 0 29,-1 0-31,0 0 1,1 0 10,-1 0 22,1 0-32,-1 0 10,0 0-19,1 0 7,-1 0 4,0 0-3,1 0 31,-1 0 32,1 0-31,-26 26 140,0-1-121,0 0-20,0 1 1,25-26-31,-25 25 20,0 0-20,0 1 1,0-1 9,0 1 0,0-1 21,0 0 58,0 1-77,0-1-3,0 0-7,-25-25-2,25 26-11,-26-26 2,1 0 7,-1 0 4,1 0-12,0 0 9,-1 0-7,1 0 7,0 0 12,-1 0-13,1 0 4,-1 0-2,1 0 10,0 0-11,-1 0 1,1 0-10,0 0 2,-1 0 9,1 0-13,-1 0 2,1 0 21,0 0-12,-1 0-7,1 0-2,0 0 0,-1 0 9,1 0-8,-1 0-1,1 0 0,0 0 0,-1 0 1,1 0 19,0 0-21,-1 0 11,1 0-10,-1 0 1,1 0 9,0 0-1,-1 0-7,1 0-3,0 0 12,-1 0-2,1 0 2,-1 0 19,1 0-31,0 0 1,-1 0 2,1 0 0,0 0-2,-1 0 8,1 0-7,0 25-3,-1-25 6,1 0-7,-1 0 14,1 0-12,0 0 2,-1 0-1,1 0 10,0 0-10,-1 25 11,1-25-13,-1 0 3,1 0 9,0 0-9,-1 0-1,1 0 10,0 0-10,-1 0 10,1 0-10,-1 0 0,1 0 1,0 0 7,-1 0-6,1 0 8,0 0-10,-1 0-2,1 0 4,-1 0-2,1 0 0,0 0 0,-1 0-1,1 0 2,0 0-2,-1 0 12,1 0-11,-1 0 1,-24 0-3,24 0 4,1 0-1,0 0-2,-1 0 1,-25 0 0,1 0 0,-1 0 1,26-25-3,-26 25 3,25 0-1,1 0 1,-26 0-1,1-25 0,24 25 0,1 0 1,-1 0-2,-24 0 1,24 0 12,1 0-15,0 0 4,-26 0-2,25 0 3,-24 0 8,24 0-11,1 0 1,-26 0 1,26 0-1,-1 0-1,-24 0 12,24 0-11,1 0 1,-26 0-1,26 0-1,-1 0 13,-24 0-15,24 0 6,1 0-4,0 0 1,-1 0 10,1 0-9,-1 0-2,1 0 2,0 0-1,-1 0 0,1 0 21,0 0-22,-1 0 2,-25 0-3,26 0 4,0 0-3,-1 0 12,1 0-11,0 0-1,-1 0 11,1 0-10,-1 0 2,1 0 8,0 0-11,-1 0 12,1 0-12,0 0 12,-1 0 28,1 0-17,-1 0-13,1 0 3,0 0 7,-1 0 2,52 0 250,-26-26-251,0 1 21,0 0-10,0-1 8,25 1-8,-25 0-32,25-1 21,-25 1-18,0-1 6,26 1 4,-26 0-14,25 25 24,1 0 301,-1 0-293,0 0-19,1 0-1,-1 0-11,0 0 22,1 0-20,-1 0-2,1 0 1,-1 0 0,0 0 1,1 0 8,-1 0-9,0 0 1,26 0-2,-25 0 1,-1 0 0,0 0 12,1 0-2,-1 0-11,0 0 2,1 0-1,-1 0-2,1 0 2,-1 0 12,0 0-12,1 0 0,-1 0 1,0 0 8,1 0 0,-1 0-8,1 0 9,-1 0-10,0 0 1,1 0-1,-1 0 9,0 0-10,1 0 3,-1 0-2,1 0-2,-1 0 4,0 0 28,1 0-31,-1 0 14,0 0-14,1 0 2,-1 0 8,1 0 0,-1 0-8,0 0-2,1 0 2,-1 0 10,0 0-1,1 0-11,-1 0 2,1 0-1,-1 0 0,0 0 11,1 0 7,-1 0-6,0 0-11,1 0 8,-1 0-10,1 0 2,24 0 20,-24 0-11,-1 0-10,0 0 0,1 0 0,-1 0 10,1 0-1,-1 0-8,0 0 8,1 0 3,-1 0-12,0 0 20,1 0-10,-1 0-11,1 0 11,-1 0-8,0-26-2,1 26 20,-1 0-20,0 0 0,1 0 0,-1 0 0,1 0 1,-26-25-2,25 25 2,0 0-1,1 0 0,-1 0 3,0 0-6,1 0 3,-1 0 10,1 0-10,-1 0 0,26 0-1,-26 0 2,0 0 21,1 0-23,-1 0 11,1 0-9,-1 0 9,0 0-12,1 0 15,-1-25-14,0 25 1,1 0 0,-1 0 0,1 0 0,-1 0 10,0 0-10,1 0 0,-1 0 0,26 0 0,-26 0 1,0 0 7,1 0-6,-1 0-2,1 0 1,-1 0-2,0 0 11,1 0-11,-1 0 2,0 0 0,26 0-1,-25 0-1,-1 0 10,0 0-7,1 0 7,-1 0-8,0 0 9,1 0-11,-1 0 31,1 0-28,-1 0-4,0 0 4,1 0-2,-1 0 0,0 0 1,1 0-2,25 0 2,-26 0-3,0 0 4,1 0 8,-1 0 131,0 0-102,-25 25-27,26-25-2,-26 25-2,25-25 14,1 0 17</inkml:trace>
</inkml:ink>
</file>

<file path=ppt/ink/ink6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7:32.59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4314 11974 0,'25'0'67,"1"0"-47,-1 0-9,26 0-1,-26 0 0,26 0 1,-26 0-2,26 0 2,-25 0-1,24 0-1,-24 0 2,-1 0 0,26 0-3,-26 0 3,26 0-1,0 0 0,50 0 0,-75 0 1,24 0-1,1 0 0,-26 0 0,1 0-2,25 0 3,-26 0 0,0 0 19,1 0-21,-1 0 3,26 0-3,-26 0 1,1 0-1,-1-26 3,26 26-2,-26 0-1,26 0 2,-26 0-1,1-25-1,-1 25 3,26 0 7,-26-26-9,0 26 1,1 0-1,-1 0-2,1 0 4,-26-25-2,50 25 0,-24 0 0,-1 0 0,0 0-1,1 0 2,-1-25 10,1 25-11,-1 0-1,0 0 2,26 0-1,-26 0 0,1 0 9,-1 0-8,1 0-1,-1 0 0,0 0 0,1 0-1,-1 0 12,0 0-11,1 0 1,25 0-2,-26 0 1,0 0 1,1 0-2,24 0 2,-24 0-1,25 0 0,-26 0 0,0 0-1,1 0 1,24 0 2,-24 0-2,25 0-2,-1 0 4,1 0-2,0 0 9,0 0-10,-1 0 3,-24 0-2,-1 0-1,26 0 2,-26 0 9,1 0-11,-1 0 2,0 0 0,1 0-2,-1 0 2,0 0 9,1 0-10,-1 0 0,0 0 0,1 0-1,-1 0 12,1 0 10,-1 0-22,0 0 1,1 0 2,-1 0-4,0 0 3,1 0-3,-1 0 13,1 0-9,-1 0 8,-25 25 352,0 0-293,0 1-17,0-1-32,0 1 19,0-1-17,0 0 48,0 1-21,0-1-27,0 0-13,0 1 12,0-1-10,0 0 19,-25-25 81,-1 26-81,1-26-20,-1 0 11,1 0-21,0 0 0,-1 0 0,1 0 0,0 0 10,-1 0-9,1 0-2,-1 0 1,-24 0 0,24 0 0,1 0 11,0 0-12,-1 0 0,1 0 3,0 0-2,-1 0 0,1 0 20,-1 0-21,1 0 3,0 0-4,-1 0 3,1 0-1,0 0 1,-1 0-2,1 0 1,-1 0 1,1 0 0,0 0-2,-1 0 21,1 0-21,0 0 2,-1 0 0,1 0-1,-1 0 0,1 0 10,0 0-10,-1 0 0,1 0-1,0 0 2,-1 0-1,1 0 10,-1 0-9,1 0 9,0 0-10,-1 0 0,1 0 9,-26 0 1,26 0-8,-1 0-3,1 0 1,0 0 0,-1 0 10,1 0-10,0 0 10,-1 0-9,1 0 9,-1 0-10,1 0 9,0 0-8,-1 0-1,-24 0 0,24 0 11,1 0 9,-1 0-10,1 0 0,0 0-10,-1 0 10,1 0-10,0 0 21,-1 0-11,1 0-10,-1 0-1,1 0 2,0 0-1,-1 0 10,-24 0-11,24 0 3,1 0-2,-1 0 0,1 0 0,0 0 10,-1 0-10,1 0-1,0 0 3,-26 0 6,25 0 2,1 0-8,0 0-2,-1 0 0,1 0-1,0 0 2,-1 0 8,1 0-7,-1 0-2,1 0-2,0-26 4,-1 26-4,1 0 14,0 0-13,-1 0 2,1 0-3,-1 0 4,1 0-2,0 0 20,-1 0-20,1 0 1,0 0 9,-1 0-10,1-25 20,-1 25-20,1 0 10,0 0-9,-1 0 8,1 0-8,0 0 49,-1 0-40,1 0 0,-1 0 11,1 0-1,0 0 10,-1 0-1,1 0-7,0 0-2,-1 0 0,1 0-10,-1 0 21,52 0 392,-1 25-425,1-25 14,-1 0-2,0 0 0,1 0 10,-1 0-9,0 0-11,1 0 0,-1 0 1,1 0-2,-1 0 0,0 0 1,26 0 2,-26 26-2,1-26 0,25 0 0,-1 0 8,1 0-6,0 0-2,-26 0 0,26 0 1,-26 0-3,1 0 4,24 0-3,-24 0 1,25 0 0,-1 0 1,-24 0-1,24 0 0,1 0 10,-25 0-10,-1 0 0,26 0 1,-26 0-1,0 0 0,1 0 1,-1 0-3,26 0 4,-26 0-2,1 0-1,-1 0 12,0 0-12,26 0 0,-25 0 2,-1 0 0,0 0-1,-25 25-1,26-25 2,-1 0-1,26 0-1,-26 0 2,26 0-1,-26 0 11,26 0-12,-26 0 1,1 26 1,25-26-3,-26 0 14,26 0-13,-26 0 2,0 0-1,26 0 0,-25 0-2,-1 0 4,0 0-2,26 25 0,-26-25 1,26 0-2,-25 0 1,24 25 10,-24-25-9,24 0-3,-24 0 4,25 26-2,-26-26 0,0 0 0,26 0 1,0 0-2,-26 0 1,26 0-1,-26 0 2,26 0-1,-26 0 10,1 0-9,-1 0-1,1 0 0,-1 0 0,0 0 0,1 0 8,24 0-6,-24 0-4,-1 0 4,0 0-2,1 0 11,-1 0-13,1 0 4,-1 0-2,0 0 0,1 0 10,-1 0 20,-25 25-30,25-25 0,1 0 1,-1 25 19,1-25-10,-1 0 0,-50 0 220,-26 0-227,-25 0-4,0 0 2,-26 0-3,26 0 3,0-25-1,0 25 0,25 0 1,0 0-1,-25 0 0,25 0 0,1 0-1,-1 0 2,0 0-1,-25 0 0,25 0 0,1 0 0,-1 0 1,0 0-1,0 0 0,26 0-1,-26 0 2,26 0 0,-26 0-2,26-25 1,-26 25-1,26 0 2,-1 0 1,-25 0-4,26 0 11,-26 0-7,26 0-2,0 0 0,-1 0 0,26-26 1,-25 26-2,-1 0 12,1 0-12,0 0 11,-1 0-10,1 0 1,0 0 9,-1 0-10,1 0 0,-26 0-2,26 0 2,-1 0 2,1 0 18,0 0-20,-1 0 10,1 0-9,25-25-2,-26 25 2,1 0 0,0 0 8,-1 0-9,1 0 0,0 0 0,-1 0 0,1 0 11,-1 0-12,1 0 12,0 0 0,-1 0-12,1 0 2,0 0 8,-1 0-8,1 0-1,-1 0 10,-24 0-10,24 0 0,1 0 18,0 0-15,-1 0-4,1 0 0,-1 0 3,1 0-2,-26 0 20,26 0-10,0 0-10,-1 0 0,1 0 1,-1 0 9,1 0-1,0 0 1,-1 0 1,1 0 7,0 0-8,-1 0 0,1 0 1,-1 0-9,1 0-2,0 0 10,-1 0 10,1 0 10,0 0-19,-1 0-1,1 0 10,-1 0-9,1 0 9,0 0 21,-1 0-22,26-25 273,26 25-291,-26-26 0,0 1-2,0-1 11,0 1 1,0 0-11,0-1 20,0 1-10,0 0-10,0-1 10,0 1 10,0 0 10,25 25 273,0 0-293,26 0 1,0 0-12,0 0 2,25 0-1,-25 0 0,-1 0 0,-24 0-2,24 0 2,-24 0 11,25 0-10,-26 0 0,0 0-2,26 0 2,-26 0 7,1 0-7,-1 0-1,1 0 10,-1 0-9,0 0 7,1 0 4,-1 0-11,0 0-4,1 0 5,-1 0 8,1 0-9,-1 0 21,0 0-26,1 0 6,-1 0-1,0 0 7,1 0-6,-1 0 8,1 0-2,-1 0-7,0 0 0,1 0-1,-1 0 10,0 0-10,1 0 0,-1 0 0,1 0-1,-1 0 3,0 0 17</inkml:trace>
</inkml:ink>
</file>

<file path=ppt/ink/ink6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7:44.98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18904 10350 0,'26'-25'34,"-1"25"-26,1 0 4,24-26-3,52 26 2,-51 0-1,25 0 0,-26 0-1,1-25 1,0 25 1,0 0 0,-26 0-1,0 0 0,26 0 0,0 0 0,0 0 0,-26 0-1,26-25 2,-26 25-1,1 0 10,-1 0-10,0 0 11,1 0-1,-26-26-10,25 26 0,0 0 0,-25-25 19,26 25-18,-1 0 20,1 0-11,-52 0 332,-25 0-342,-25 0 0,0 0 0,-25 0-1,50 0 3,-51 0-2,77 0-2,-26 0 4,1 0-2,24 0 0,-25 0 0,26 0 1,0 0-1,-1 0 0,1 0 41,0 0-33,-1 0 2,1 0 11,-1 0 0,1 0 19,0 0 21,-1 0-51,1 0-12,0 0 14,-1 0-12,26-25 0,-25 25 10,-1 0-10,26-26 20,-25 26-19,50 0 49,1-25-49,-1 25-2,77-26 0,-26 26 1,0-50 3,-25 50-5,-1 0 1,-24 0 2,25 0-1,-26 0 0,0 0 10,1 0-8,-1 0-4,0 0 3,26 0-2,-25 0 1,-1 0 12,0 0-2,1 0-10,-1 0 20,0 0-10,1 0 71,-1 0-11,1 0-39,-1 0-11,0 0-20,1 0 10,-1 0 21,0 0-21,1 0 100,-1 0-80,1 0 11,-26 25 19,0 0-29,-26 1-11,1-26-19,-1 25 1,-24 1-4,24-26 2,-75 25-2,50-25 4,0 25 0,1-25-4,24 0 2,1 0 0,-1 0 0,1 0 1,0 0-2,-1 0 1,1 0 10,0 0 11,-1 0-10,1 26-2,-1-26-9,1 0 10,0 0-9,25 25 9,-26-25-2,1 0-6,0 0 8,-1 0 9,1 0-9,25 25-8,-26-25-2,1 26 28,0-26-16,-1 0-12,26 25 1,-25-25 9,0 0 19,75 0 51,1 0-80,25 25 2,-25-25-4,0 0 4,-1 26-2,1-26 0,-25 0 0,-1 0 0,0 0 0,-25 25 0,26-25 8,-1 26 3,0-26-9,1 0-2,-1 0 0,-25 25 1,26-25-4,-1 0 35,0 0-13,1 0-7,-1 0 19,0 0 47,1 0-37,-1 0 20,1 0-60,-1 0 9,0 0-10,1 0 20</inkml:trace>
</inkml:ink>
</file>

<file path=ppt/ink/ink6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7:50.41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19031 11872 0,'0'-25'15,"26"25"17,-1 0-21,0-26-2,1 26 2,25 0 8,-26 0-10,26 0 1,-1-25 1,1 25 0,0 0-1,0 0 0,-1-25 0,27 25 0,-52 0 0,26-26 0,-26 26 0,-25-25 1,25 25-1,1 0 0,-1 0 0,1 0 0,-26-26 0,25 26 0,0 0 40,1 0-30,-1 0 31,0 0 0,1 0-31,-1 0 0,-50 0 191,-1 0-202,-24 0 2,24 0 0,1 0-3,-26 0 4,26 0-2,-26 0 0,0 0 0,1 0 0,-1 0 0,0 0 1,26 0-1,-1 0 0,1 0 0,-26 0 0,26 0-1,-1 0 1,1 0 1,0 0-1,-1 0 29,1 0 3,25 26-32,-25-26 0,-1 25 18,1-25-16,25 26-2,-26-26 1,26 25-1,-25-25 8,0 0-8,25 25 12,-26-25-13,26 26 53,0-1-12,0 0-9,51-25-32,0 0 1,0 26 0,-1-26 1,26 25 1,-25-25-2,0 26-1,0-26 0,-26 0 1,0 0 0,26 0 0,-25 0 0,-1 0 1,0 0-1,1 0 0,-1 0 0,0 0 18,1 0-16,-1 0-2,1 0 10,-1 0-10,0 0 10,1 0 50,-1 0-30,-50 0 224,-1 0-255,-24 0 1,-1 0 1,0 0-1,0 0 0,1 0 0,24 0 0,-25 0 1,26 0-1,0 0 9,-1 0-9,1 0-1,0 0 2,-1 0 0,1 0 0,-1 0 28,1 0-19,25 25 141,-25-25-150,25 25 20,-26-25-21,1 0 10,25 26-1,-25-26 0,25 25 93,-26-25-70,1 0 7,-1 0-8</inkml:trace>
</inkml:ink>
</file>

<file path=ppt/ink/ink6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2T04:13:01.63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9668 12303 0,'25'0'97,"26"0"-89,25 0 4,-25 0-1,25 0-4,-25 0 3,25 0 2,-25 0-3,-26 0 3,26 0-5,-26 0 6,1 0-4,-1 0 1,26 0 1,-26 0-3,1 26 3,24-1-1,-24 0 10,-1 1-11,0-26 4,1 25-6,-1-25 14,1 0-1,-52 0 152,1 0-162,-1 0-1,-50 25 2,26-25 0,-27 0 0,1 0-2,26 0 2,-27 51-4,27-51 5,-52 26-4,77-26 3,-26 25-1,0-25 0,1 25-1,-1-25 4,25 0-4,1 0 0,0 0 2,-1 0 1,1 0 6,0 0 23,75 0 59,1 26-89,0-26-3,25 0 2,25 0 2,-24 0-2,-27 0 1,1 0 0,-26 0-4,1 0 5,-1 0-2,1 0 0,24 0-2,-24 0 2,-1 0 2,0 0-2,1 0-2,-1 0 6,26 0-5,-26 0 0,1 0 1,-1 0 9,0 0-9,1 0 10</inkml:trace>
</inkml:ink>
</file>

<file path=ppt/ink/ink6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8:11.0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3578 11593 0,'26'0'181,"-1"0"-163,-25-25 4,51 25-2,-26 0-10,0 0 0,26 0 0,-25 0 1,-1 0-3,0 0 4,1 0-2,-1 0 10,0 0-10,1 0 0,-1 0 0,-25-26 0,26 26 10,-1 0-10,0 0 1,1 0-1,-1 0-1,0 0 2,1 0 9,-1 0-10,1 0 11,-1 0-12,0 0 12,1-25-12,-1 25 11,0 0-9,1 0-1,-1 0 10,1 0-10,-1 0 0,0 0 9,1 0-9,-1-25 1,0 25 9,1 0-9,-1 0 9,1 0 8,-1 0-16,0 0 8,1 0-10,-1 0 10,0 0 1,1 0 7,-1 0-17,1 0 10,-1 0-11,0 0 9,1 0-8,-1 0 19,0 0-9,1 0-2,-1 0 2,1 0-1,-1 0 10,0 0 1,1 0-22,-1 0 2,0 0-1,1 0 0,-1 0 10,1 0-10,-1 0 10,0 0 0,1 0 0,-1 0 1,0 0 8,1 0-8,-1 0-11,1 0 9,-1 0-7,0 0 8,1 0 70</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6T19:12:45.74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4035 7255 0,'0'-25'6,"51"25"29,-26 0-25,26 0 0,0-25 5,25 25-10,-26 0 8,1 0-4,0 0-1,0-26 5,-26 26-4,26 0-1,50 0 2,-50 0 0,-26 0 3,77 0-3,-51 0 0,-26 0-3,77 0 4,-52 0 2,26 0-6,-25 0 3,25 0 0,-25 0 0,0 0 0,0 0 0,25 0 0,-26 0 1,1 0 1,0 0-4,0 0 2,-1 0 2,1 0-4,-25 0 2,24 0 0,1 0 2,0 0-1,0 0-4,-26 0 4,26 0 1,-1 0-2,1 0 0,0 0 8,0 0-8,-26 0 3,26 0-6,-26 0 3,1 0 0,-1 0 0,0 0 3,1 26-3,24-26 0,-24 0 0,-1 0 0,26 0 9,-26 0-10,26 0 2,-26 0 0,26 0-3,-25 0 13,24 0-9,-24 0-4,-1 0 2,0 0 0,1 0 0,25 0 13,-26 0-13,0 0-3,26 0 6,-26 0-6,26 25 13,-25-25-9,-1 0 3,26 0-8,-26 0 6,26 25-4,-1-25 12,-24 0-7,-1 0-3,26 0-3,-26 0 13,1 0 4,-1 0-7,0 0 3,1 0 3,-1 0 5,1 0-6,-26 26 8,25-26-19,0 0-1,1 0 0,-1 0-3,0 0 4,1 0-1,-1 0 9,1 0-6,-1 0-5,-25 25 2,25-25 10,1 0 0,-1 0 3,-25 26 4,25-26-17,1 0 3,-1 0-2,1 0-1,-1 0 1,0 0-5,1 0 17,-1 0-14,0 0 3,1 25 7,-1-25-1</inkml:trace>
</inkml:ink>
</file>

<file path=ppt/ink/ink7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8:17.0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3553 12506 0,'25'0'140,"1"0"-129,-1 0-1,26 0-1,-26 0 2,0 0-1,1 0-1,-1 0 2,26 0-2,-26 0 2,1 0-1,-1 0-1,0 0 2,26 0 0,-25 0-1,-1 0 0,0 0 0,1 0 0,-1 0 0,0 0 1,1 0-2,-1 0 0,1 0 2,24 0-2,-24 0 12,-1 0-11,0 0 1,1 0-1,-1 0 1,1 0-2,-1 0 10,0 0-9,1 0 1,-1 0-1,0 0 1,1 0-1,-1 0 10,1 0-10,-1 0 0,0 0 0,1 0-1,-1 0 12,0 0-12,1 0 12,-1 0 0,1 0-1,-1 0-10,0 0 20,1 0-19,-1 0-2,0 0 12,1 0-13,-1 0 14,1 0 8,-1 0-20,0 0 9,1 0 2,-1 0-12,0 0 11,1 0 12,-1 0-21,1 0 8,-1 0-10,0 0 11,1 0 1,-1 0 29,0 0-30,1 0 11,-1 0 8,1 0 43</inkml:trace>
</inkml:ink>
</file>

<file path=ppt/ink/ink7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8:22.2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11191 11644 0,'25'0'160,"0"0"-139,1 0-11,24 0 0,-24 0 0,25 0 10,-26 0-10,26 0 0,-26 0 0,0-26 0,26 26 10,-25 0-9,-1-25-1,0 25 0,1 0 11,-1 0-2,0 0 10,1 0-17,-1 0 7,1 0 2,-1 0-12,0 0 12,1 0 8,-1 0 3,0 0-12</inkml:trace>
</inkml:ink>
</file>

<file path=ppt/ink/ink7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8:24.47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11165 12506 0,'26'0'96,"-1"0"-88,0 0 13,1 0-1,-1 0 10,0 0-19,1 0 0,-1 0-3,1 0 4,-1 0 6,0 0-8,1 0 1,-1 0-1,0 0 1,1 0-2,-1 0 12,1 0-2,-1 0-7,0 0-3,1 0 2,-1 0-2,0 0 21,1 0-19,-1 0 8,1 0 1,-1 0 142,0 0-111,1 0 39</inkml:trace>
</inkml:ink>
</file>

<file path=ppt/ink/ink7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6T00:17:38.0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11216 5454 0,'0'-25'10,"0"0"41,25 25-21,1 0-20,-1 0 1,26 0-1,-26 0-1,1 0 2,-1 0 0,0 0-1,1 0-1,-1 0 1,26 0 0,-26 0-1,1 0 13,-1 0-12,0 0 8,1 0-6,-1 0-1,0 0 8,26 0 1,-25 0-9,-1 0-2,26 0 1,-26 0 1,0 0-1,1 0 0,-1 0 0,1 0 0,-1 0 0,0 0 0,1 0 30,-52 0 122,-24 25-152,-1-25 0,-25 25 1,25-25-1,-51 26 0,77-26 0,-51 25 0,51-25-1,-26 0 2,25 0-1,-24 0 0,-1 0 0,0 0 0,26 0 1,-26 0-2,51 26 1,-51-26 1,26 0-2,-26 0 2,26 0-1,-1 0 0,26 25 0,-25-25 0,0 0-2,-1 0 4,1 0 8,25 25 80,25-25-69,26 26-21,0-26 0,0 25 1,-1-25-2,1 0 1,0 25 0,-26 1 11,26-26-11,-26 0-2,1 25 4,-1-25-1,0 0-2,1 0 11,-1 0-10,1 0 1,-1 0-2,0 0 12,1 0-12,-1 0 52,0 0 60,-25 25-111,26 1 30,-1-26-9,1 0-11,-1 0 111,-25 25 69,-51 1-158,0-26-32,-25 25 1,-25-25-2,50 25 3,-25-25-3,51 0 0,-26 0 1,25 0 10,1 0 1,0 0-1,-1 0 10</inkml:trace>
</inkml:ink>
</file>

<file path=ppt/ink/ink7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6T00:17:43.51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11038 6621 0,'0'-25'5,"0"0"38,26 25-22,-1 0-13,0 0 5,26 0-4,0 0 1,-26 0 1,26 0-2,0 0 2,-26 0-1,1 0 0,24 0 0,-24 0-1,-1 0 2,0 0 0,1 0-2,-1-26 3,1 26-5,-1 0 3,0 0 2,1 0 18,-1 0-21,0 0 22,1 0 10,-1 0-11,1 0-1,-1 0 3,0 0-3,1 0-8</inkml:trace>
</inkml:ink>
</file>

<file path=ppt/ink/ink7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6T00:17:51.8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11114 6596 0,'26'0'39,"25"0"-29,25 0 2,0 0-1,0 51-2,-25-51 2,25 0-1,-25 25-1,-26-25 1,26 0 0,-26 0 0,0 0 2,1 0-3,-1 25 20,1-25 11,-26 26-18,0-1 27,-26-25-8,26 25-30,-25-25-1,-26 0 0,-25 26 0,25-1 0,-50-25 0,50 0 0,0 26-1,0-26 3,26 0-2,0 0-1,-1 0 1,-24 0 0,24 0 11,1 0-11,-1 0 10,1 0 40,0 0-21,25 25-17,0 0 28,25-25-39,26 26-3,0-1 4,-1 0 0,1-25-6,-51 26 4,25-26 3,1 0-4,-1 0 1,1 0 0,-1 0 0,-25 25 1,25-25-2,-25 25 22,26-25-11,-1 0-1,0 26-7,1-26 7,-1 0 2,-25 25-13,26-25 32,-26 26-18,25-26-12,-25 25 121,-25-25-100,25 25-21,-51-25 1,0 26-2,0-1 0,26 0 4,-26-25-5,0 26 5,26-26-6,0 25 6,-1-25-5,1 0 20,0 0-6,25 26 139,50-26-150,-24 0-3,24 0 4,1 25-4,0-25 4,0 25 0,-26-25-4,26 0 3,-26 0-1,1 0-1,-1 26 0,0-26 21,1 0 0,-1 25-10,0-25 2,1 0-1,-1 0 7,-25 25 246,0 1-244,0-1-10,-25-25-11,-26 25 3,0 1-2,1-1 1,-1 1-4,0-26 5,0 25 0,1-25-4,24 0 2,1 0-1,-1 0 2,-24 0-1,24 0 1,1 0 7,0 0-5,-1 0-4,1 0 1,-1 0-2,1 0 24,0 0 9,50 0 29,0 0-49,1 0-14,-1 0 6,1 0-3,24 0 0,-24 0 10,24 25-10,1-25-2,0 26 2,0-26 0,-1 25 5,1-25-10,-25 0 8,24 0-3,1 25 0,-26-25 0,1 0 8,-1 0-8,1 0 2,-1 0 8,0 0 10,1 0 11,-1 0 79,-50 0 143,-1 0-254,-24 0 2,-1 0-1,0 0-2,26 0 5,-26 0 6,26 0 0,-1 0-7,1 0 7,-1 0-8,1 0 9,0 0 0,-1 0 1,1 0-12,0 0 12,-1 0-1,1 0 10,-1 0 10,1 0-11,0 0-9,-1 0 2,1 0 19</inkml:trace>
</inkml:ink>
</file>

<file path=ppt/ink/ink7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6T00:18:00.28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11140 10426 0,'-26'0'7,"52"0"177,-1 0-173,26 0 0,0 0-1,-1 0 0,27 0-1,-27 0 1,1 0 1,0 0 9,-26 0-10,26 0 1,-26 0-3,1 0 3,-1 0 30,0 0-11,1 0 30,-1 0-19,-25 26-11,26-26-10,-26 25 162,-26-25-162,-25 0-10,-25 25 0,0-25 0,-25 26 2,25-26-4,-1 25 1,27-25 2,-26 0-1,25 25 1,0-25-3,26 0 3,-26 0 0,26 0-1,-1 0 0,1 0 8,-1 0 4,1 0-2,50 26 121,1-26-131,-1 0 0,26 0 1,0 25-1,50-25 0,-50 25 10,0-25-10,-26 0 0,26 0 0,-26 0 0,26 26 1,0-26 10,-1 0-12,-24 25-1,-1-25 4,1 0-1,-1 0-4,0 0 15,1 0-13,-1 0 2,0 0 0,1 0 19,-26 26 101,0-1-72,-26-25-39,-50 0-8,26 25-4,-27-25 5,1 26-2,-25-26 0,50 25-2,0-25 0,26 0 11,0 25-11,-1-25 2,1 0-1,-1 0 20,26 26 162,26-1-152,50-25-30,-25 0-1,-1 26 3,1-26-4,0 25 5,-26-25-6,1 0 5,-1 0-1,0 0-4,1 25 4,-1-25 8,1 26 2,-1-26-2,0 0 13,1 0-13,-1 0-7,0 0 8,1 0 0,-1 0 20,1 0 31,-1 0-41,0 0 0,1 0 21</inkml:trace>
</inkml:ink>
</file>

<file path=ppt/ink/ink7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6T00:18:10.1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11216 11517 0,'25'0'51,"26"0"-43,0 0 2,0 0 2,-1 0-2,26 0 0,-25 0 0,0 0 0,-26 0 0,26 0 0,-26 0 11,1 0-11,-1 0 0,1 0 0,-1 0 0,0 0 0,1 0 20,-1 25-10,0-25-10,1 0 10,-1 0 10,-25 26-20,-51-26 142,26 0-142,-26 25-1,1-25 2,-1 0-1,-25 0-1,25 0 1,0 0 1,0 0 10,1 0-11,24 0 0,1 0 0,0 0 0,-1 0 0,1 0 10,-1 0 0,1 0-10,0 0 9,-1 0-7,1 0 8,0 0 10,-1 0-10</inkml:trace>
</inkml:ink>
</file>

<file path=ppt/ink/ink7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6T00:18:12.51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11114 12506 0,'51'0'90,"51"0"-79,-26 0-1,-25 0-1,25 0 2,-26 0-1,1 0 1,25 0-1,-50 0 0,24 0-2,-24 0 14,-1 0-13,1 0 2,-1 0-1,0 0 10,1 0 10,-52 0 222,-24 0-241,-1 0-2,0 0 2,-25 0-3,25 0 3,-25 0-1,25 0-1,26 0 3,0 0-2,-26 0-1,25 0 12,1 0-11,0 0 9,-1 0-7,1 0-2,0 0 0,-1 0 20,1 0-20,-1 0 1,1 0 7,0 0-8,-1 0 32,1 0 7</inkml:trace>
</inkml:ink>
</file>

<file path=ppt/ink/ink7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6T00:17:35.1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3274 5480 0,'0'-26'40,"25"26"-29,0 0 0,26 0 8,51-25-10,-52 25 1,-24 0 1,75 0 0,-50 0-1,-26 0-1,77 0 2,-51 0-1,-1 0-1,-24 0 2,25 0-1,-1 0 0,1 0 0,-26 0 1,1 0-1,-1 0 0,26 0-1,-26 0 22,1 0-21,-1 0 10,0 0 0,1 0 0,-1 0 61,1 0 10,-103 0 110,-49 0-191,49 0-1,-49 25 3,49-25-3,1 0 2,26 0-2,-27 0 1,27 26 1,-1-26-1,0 0 0,0 0 0,26 0 0,0 0-1,-1 0 1,1 0 11,0 0 0,-1 0 7,52 0 54,24 25-72,26-25 0,26 0 0,-1 26 1,-24-26-2,-1 0 1,-26 0 1,27 50-1,-52-50-1,26 0 2,-1 0-2,-24 0 2,-1 0-2,26 0 11,-26 26-9,1-26-1,24 25 0,-24-25 2,-1 0-3,26 0 1,-26 0-1,26 25 2,-26-25-1,26 0-1,-25 0 3,-1 0 8,0 0-10,1 0 11,-1 0 8,0 0 123,1 0-122,-1 0 20,-50 0 90,-26 0-129,-76 26 0,26-26-2,-26 0 0,51 25 1,-51-25 3,51 0-4,0 0-1,25 0 4,-25 25-2,25-25 1,0 0-2,26 0 2,-26 26-1,0-26 0,26 0-2,0 0 2,-1 0 0,1 0 0,-1 0 2,1 0-4,0 0 14,-1 0-4,52 0 94,50 0-101,-25 0-1,25 0 0,0 0 1,25 0-3,-25 51 5,1-51-6,-27 0 6,1 0-4,0 25 2,0-25-2,-1 0 1,1 25 1,-26-25-3,26 0 3,-25 0 0,-1 0-1,26 0 0,-26 0 0,0 0 11,1 0-13,-1 0 13,1 0 69,-1 0-39</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16T19:12:49.18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8475 6824 0,'77'-25'7,"-1"25"-3,-26-26 9,27 26-8,-27 0 5,1 0 4,51-25-6,-77 25 1,26 0 3,-1 0-4,1 0 1,-25 0 6,24 0-7,-24 0 1,24 0 1,1 0 8,-25 0-7,-1 0-1,0 0 2,1 0-2,-1 0 8,0 0-8,1 0 3,-1 0-6,1 0 3,-1 0 1,0 0 10,1 0-9,-1 0-5,0 0 6,26 0-6,-25 0 5,-1 0 8,0 0-12,1 0 4,-1 0-2,0 0 0,1 0 0,-1 0 20,1 0-9,-1 0 29,0 0-21,1 0-9,-1 0 3,0 0-16,1 0 14,-1 0-10,1 0-1,-1 0-2,0 0 23,1 0-19,-1 25-4,26-25 4,-26 0-3,1 0 0,-26 26 4,50-26-6,-24 0 3,24 0 3,-24 0-5,25 0 2,-1 0 12,-24 25-14,-1-25 5,26 0-3,-26 0 0,26 0 9,-26 0-9,1 0 0,-1 0 0,26 0 0,-26 0 9,1 0-8,-1 0-2,0 0 2,1 0 0,-1 0-2,0 0 12,1 0-11,-1 0 0,-25 26 0,26-26 1,-1 0-3,0 25 12,1-25 33,-1 0-34,0 0 0,1 0-9,-26 25 2,25-25-2,1 0 1,-1 0 6,0 26-5,1-26-2,-1 0 1,0 0-3,1 25 3,-1-25 0,1 0-1,-1 25 10,0-25-8,1 0-2,-1 0 8,-25 26-10,25-26 73,1 25-58,-1-25-5,1 0 4,-1 0-3,0 0 14,-50 0 175,0 0-195,-26 25-6,-25-25 3,25 0 4,-25 0-8,0 0 5,25 0-2,-51 0 2,26 0 2,26 0-5,-27 0 1,1 0 2,26 0 0,-27 0-1,1 0 1,-25 0-4,25 0 3,0 0 2,-1 0-1,1 0-1,26 0-1,-52 0 3,77 0-5,-26-25 5,0 25-4,0 0 4,-50 0-1,76 0-4,-26 0 5,0 0-1,-50 0-2,75 0 1,-25 0 0,-50 0 2,76 0-3,-77 0-1,51 0 3,-25 0-1,25 0 1,-25 0-2,0 0 3,0 0-4,-25 25 2,50-25 1,-25 0-2,25 0 2,0 0 0,0 26 0,1-26-2,24 0 0,1 0 0,0 0 4,-1 0-3,1 0-2,-1 0 4,1 0 16,50 25 265,77 26-284,-1 0 2,26 25 2,0-51 0,-51 26-5,51-26 2,-51 1 1,26-1-3,-26 26 6,-25-26-11,25-25 7,-25 0 0,25 25 4,25-25-5,-75 0-1,24 0 4,52 0-1,-51 0-4,25 0 3,-26 0 1,1 0 0,25 0-1,-50 0-1,-1 0 1,26 0 3,0 0-6,-1 0 6,1 0-6,-26 0 6,26 0-6,-25 0 3,-1 0 0,0 0 3,26 0-5,-26 0 3,26 0-1,-25 0 1,-1 0-2,0 0 2,26 0-2,-26 0 1,26 0 3,0 0-4,0 0 0,-1 0 11,1 0-9,-25 0-1,24 0 0,1 0 2,-26 0-6,1 0 14,-1 0-8,1 0-3,-1 0 3,0 0 6,1 0 4,-1 0 8,0 0-20,1 0 12,-1 0-13,1 0 1,-1 0-2,0 0 25,1 0-14,-1 0 3,0 0-15,1 0 13,-1 0 0,1 0 31,-1 0-31,-50 0 183,-1-25-194,-25 25 1,-50-25 3,25-1-5,25 26 2,-25-25 3,0-26-5,-26 26 3,26 0 0,0-1 2,-25 1-10,24-1 7,-24 26 1,-1-25 3,26 0-8,0-1 9,-25 26-7,-1-25-1,51 25 6,-25-51-6,26 51 3,-27 0 3,27 0-2,-1 0-5,-51 0 4,77 0 3,-26 0-2,1 0-4,-1 0 5,25 0-4,-24 0 2,-1 0 0,0 0 4,26 0-8,-26 0 14,26 0-7,-1 0-4,1 0 2,0 0-2,-1 0 0,1 0 2,-1 0 1,-24 0-4,24 0 1,-24 0 1,-1 26 0,0-26 4,-25 0-8,25 25 7,0-25-5,1 25 5,-1-25-4,0 0 3,0 0-6,1 0 16,24 0-10,1 0-6,0 0 8,-1 0 3,26 26 115,26-1-80,24 0-45,1-25 3,25 26 1,26-1-2,-26 1 1,0-26 3,25 50 0,-24-24-5,-1-26 1,0 0 1,25 25 2,-25-25-5,1 25 3,49-25 3,-49 0-6,-1 26 6,0-26-5,0 0 5,25 0-4,-24 0-2,-1 0 6,0 0-3,0 0 1,-25 0-1,50 0-3,-50 0 3,0 0 13,-26 0-16,0 0 3,1 0 3,-1 0 5,-25-26 124,-25 26-123,-1 0-9,-50-25 2,26 25-2,-52 0 0,51-25-2,-50 25 4,75 0-1,-50-26-1,51 26-3,-26 0 4,0 0 1,1-25-1,-1 25-2,26 0-1,-26 0 4,25 0-1,-24-25-1,24 25 0,1 0-3,-26 0 3,26 0 1,-26 0 1,0 0-4,1 0 2,24-26 0,1 26 2,-26 0-2,0 0-2,26 0 4,-26 0 1,0 0-4,26 0 0,-26 0 3,26 0-6,-26 0 7,0 0-6,1 0 3,-1 0 2,0-25-2,0 25 1,26 0-2,-26 0 1,26 0 3,0 0 3,-1 0 4,1 0-10,-1 0 14,1 0-15,0-26 9,-1 26 2,1 0-8,-26 0 0,26 0-6,-1 0 7,1 0-3,0 0 0,-1 0 1,1 0-4,0 0 3,-1 0 0,1 0 10,-1 0 12,1 0 10,50 0 231,1 0-263,75 0-3,-25 0 3,1 0 0,-1 0 0,0 0 3,-25 0-3,-1 0-3,52 0 8,-51 26-10,25-26 5,-26 25 1,27 1 2,-1-26-4,25 25 2,-50-25-1,25 25 0,0-25-1,-25 0 1,25 26 0,-25-26 3,0 0-5,-1 0 0,1 0 6,0 0-8,0 0 6,-26 0-2,0 0-2,1 0 3,24 0 1,-24 0-2,-1 0-1,26 0 1,0 0 2,-1 0 8,-24 0-13,25 0 5,-26 0-1,26 0-1,-1 0 9,-24 0-9,-1 0-2,1 0 4,-1 0-1,0 0 10,1 0-11,-1 0-3,0 0 6,1 0-6,-1 0 3,1 0 3,-1 0-6,0 0 3,26 0 0,-26 0 0,1 0 4,-1 0-5,1 0 0,-1 25 1,0-25 1,1 0-1,-1 0 1,0 0-4,1 0 16,-1 0-16,26 0 7,-26 0 4,1 0-6,-1 0-5,0 0 24,1 0-8,-1 0-16,1 0 13,-1 0-10,0 0 30,1 0-16,-1 0-17,0 0 18,1 0-10,-1 0-2,1 0 34,-1 0-23,0 0-8,1 0 49,-1 0-29,0 0 7,1 0 19,-1 0-13,1 0-7,-1 0 378,-25-25-410,0-1 12,25 1-2,-25 0-10,26-1 4,-26 1-8,0-1 5,0 1 19,25 25-13,-25-25-6,0-1 12,0 1-4,0 0 19,0-1 13,0 1 50,0-1-58,0 1-12,0 0 17,0-1-9,-25 26-7,-1 0 32,1 0-19,0 0-21,-1 0 3,1 0 5,-1 0 7,1 0-19,0 0 1,-1 0-10,1 0-3,0 0 2,-1 0 3,1 0-2,-26 0-5,26 0 4,-1 26 0,-24-26 4,24 0 15,1 0-12,-1 0 16</inkml:trace>
</inkml:ink>
</file>

<file path=ppt/ink/ink8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6T00:17:40.6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3629 6520 0,'0'-26'5,"25"26"4,1 0 6,24 0-4,1 0-1,0 0 1,0 0-3,-1 0 2,27 0 2,-1 0-4,0 0 3,25 0 0,1 0-1,-26 0 0,0 0 0,-25 0 0,50 0 1,-75 0-3,50 0 4,-51 0-2,1 0 0,24 0 0,-24 26-2,-1-26 4,0 0-1,1 0 7</inkml:trace>
</inkml:ink>
</file>

<file path=ppt/ink/ink8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6T00:17:48.91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3705 6951 0,'25'0'9,"26"0"1,51 0 0,25 0 1,25 0-3,-51 0 2,26 0 2,-51 0-1,0 0-2,1 25 2,24-25-1,-50 26 1,0-26-2,-1 25 2,-24 0 8,-1-25-9,0 0 0,1 26 0,-1-26 10,-25 25-9,26-25-1,-26 26 30,25-26-20,-50 0 91,-77 0-101,1 0 0,-52 0 0,1 0-1,25 0 2,26 0-2,25 0 2,-26 0-1,51 0 0,-25 0 1,25 0-1,26 0 0,0 0 8,-1 0-6,1 0-2,0 0 20,25 25 71,25 0-92,51 1 2,26-1 1,-1 26-2,26-26 0,-51 1 1,-25-26-5,0 25 7,-1-25-4,1 0 0,0 25 1,-26-25 1,26 0-1,-26 0 0,1 0 0,-1 26 0,0-26-1,1 0 4,-1 0-4,1 0 1,-1 0 18,0 0 4,-25 25 108,-25-25-119,-26 25-12,-76-25 1,0 26 0,-25-1 3,76-25-4,-51 0 1,51 25 0,25-25 0,1 0-1,-1 0 1,25 0 1,1 0-1,0 0 11,-1 0-11,1 0 10,0 0 0,-1 0 0,1 0 30,25 26-19,0-1 19,0 1-20,25-26-10,51 50-9,51 1-2,-25-26 3,25 1-1,-1-1-2,-24-25 1,-26 25 1,51-25-3,-51 0 3,0 26-2,26-26 2,-52 0-2,1 25 1,0-25 11,-26 0-11,1 26-2,-1-26 4,0 25 0,1 0 6,-1-25-8,1 0 0,-1 26 10,0-26-10,1 0 0,-26 25 11,25-25 9,0 0-10,-101 0 101,-76 0-111,-51 0 0,51 0 1,0 0-2,25 0 1,51 0 0,-26 0 0,1 0 2,24 0-4,1-25 3,26 25-1,24 0 1,1 0-2,-1 0-1,26-26 4,-25 26-2,0 0 0,-1 0 10,1 0 1,0 0 9,-1 0 90,1 0-90,-1 0-19,1 0 9,0 0-11,-1 0 11,1 0 21</inkml:trace>
</inkml:ink>
</file>

<file path=ppt/ink/ink8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6T00:17:53.4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3781 10477 0,'127'25'9,"-51"-25"-4,0 0 1,26 26 3,-26-26 3,0 50-4,51-50 3,-51 26 2,0-26-5,51 0 2,-51 25 0,0 0-1,-25-25 3,25 26-1,26-1-4,-26-25 5,0 26 0,-25-26-4,25 25 1,-25-25 2,50 0-1,-25 25 0,-25-25 1,0 0-2,-1 0 1,1 0 1,-25 0-1,24 0 0,1 0 0,0 0 0,-26 0 0,26 0 0,-26 0 0,1 0 0,-1 0 21,0 0-12,1 0 1,-1 0 1,1 0-11,-1 0 10,0 0 10,1 0 1,-1 0-11,0 0 30,-25-25 283,0 0-313,-25-1 0,-26 1-10,26 25 0,-26-26 2,-25 1-3,51 25 0,-51-25 3,50 25-3,-25 0 1,26 0 0,-26 0 0,26 0 0,-26-26 0,26 26 0,-1 0 0,-24 0 0,-1 0 0,26-25 1,-26 25-2,0 0 2,26 0-1,-26-25 0,26 25 10,-1 0-10,1 0 0,-26 0 0,26 0 1,-1 0-1,1 0-1,0 0 2,-26 0-3,0 0 4,0 0-2,26 0-2,0 0 4,-26 0-2,25 0 0,-24 0 0,24 0-1,1 0 3,0 0-2,-26 0 10,25 0-12,1 0 4,0 0-2,-26-26 0,26 26 0,-1 0 0,-25-25 0,1 25 0,-1 0 0,-51 0 1,77 0-3,-26-25 3,26 25 0,-26 0 0,26 0-2,-1 0 1,1 0-2,0 0 3,-1 0 10,1 0-11,0 0 1,-1 0-2,1 0 1,-1 0 0,1 0 21,0 0-21,-1 0 0,-24 0 0,24 0 0,1 0 10,-1 0-10,1 0 0,0 0 10,-1 0 1,1 0-13,0 0 14,25 25-12,-26-25-1,1 0 2,25 25-2,-26-25 2,1 0 10,25 26-12,0-1 30,25 0 3,26 1-34,0-1 3,0 0 2,-1-25-5,1 51 4,51-51-3,-52 26 2,-24-26-2,75 0 1,1 0 0,-26 25 1,51-25-2,-51 0 1,0 25 1,-25-25-1,0 0 0,25 0-1,-51 26 2,26-26-1,-26 0 0,1 0 0,-1 0 0,0 0 0,-25 25 211,-76 0-180,0-25-31,-25 0 0,-1 0 0,51 0 1,-25 0 0,25 0-4,1 0 4,-1 0-1,0 0 1,0 0-1,1 0-2,24 0 4,1 0-4,0 0 4,-1 0-2,-25 0 0,26 0 0,0 0 0,-1 0 20,1 0-8,0 0-13,-1 0 11,1 0 1,-1 26-12,1-26 22,0 0-23,25 25 4,-26-25-2,1 0 0,0 0 20,50 0 91,0 0-111,51 0 0,1 0 1,49 0-2,-49 0 1,-27 0-1,26 0 1,1 0 1,-1 0-2,-26 0 1,1 0 0,25 0 2,-50 0-2,24 26 1,1-26-4,0 0 5,0 25-1,-1-25-4,1 25 7,0-25-5,0 26 2,-1-26-2,1 0 1,-25 0-2,-1 0 4,0 25-2,1-25 0,-1 0-2,0 0 5,1 0-3,-1 0 49</inkml:trace>
</inkml:ink>
</file>

<file path=ppt/ink/ink8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6T00:18:01.41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3375 11492 0,'26'0'9,"-1"0"10,0 0-8,26 0 0,0 0-1,0 0 0,-1 0 0,1 0 0,-26 0 0,1 0 0,-1 0 0,26 0 0,-26 0 0,1 0 0,-1 0 0,0 0 0,1 0 1,-1 0-1,1 0-1,24 0 2,-24 0-1,-1 0 0,0 0 9,1 0-8,25 0-2,-26 0 2,0 0-1,1 0-1,-1 0 3,26 0-2,-26 0-2,26 0 4,-26 0-2,1 0-1,24 25 13,-24-25-14,-1 0 2,1 0 1,24 0-1,1 0 9,-26 0-7,1 0-2,25 0 0,-26 0 0,0 0 0,26 0 10,-26 0-10,1 0 0,-1 0 0,1 0 0,-1 0 21,0 0-11,1 0-10,-1 0 8,0 0-6,1 25 8,-1-25 19,1 26-26,-1-26 6,0 0-11,1 0 13,-1 0 10,-25 25-21,25-25 18,1 0-6,-1 0 7,1 0-9,-1 0 2,-50 0 270,-1 0-282,1 0 1,-26 0-1,26 0 0,-26 0 0,0 0-2,0 0 4,1 0-2,24 0 1,1 0-1,-26 0-1,26 0 1,-26 0 10,26 0-10,-26 0 1,0 0-1,-25 0 0,25 0-2,1 0 4,-1 0-2,0 0 0,0 0 0,26 0 10,0 0-9,-1 0-3,1 0 2,-1 0 2,1 0-3,0 0 11,-1 0 2,1 0-14,0 0 3,-1 0 10,1 0-3</inkml:trace>
</inkml:ink>
</file>

<file path=ppt/ink/ink8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7-06T00:18:04.1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5583 12506 0,'-26'0'5,"1"0"8,0 0-3,-1 0 0,-24 0 0,24 0 2,1 0-2,-1 0 0,1 0 0,0 0 0,-26 0-1,26 0 2,-1 0-2,1 0 3,-1 0-3,-24 0 1,-1 0 0,0 0 0,-25 0 1,25 0-1,26 0 0,-26 0-1,0 0 1,1 0 1,-1 0-1,0 0 10,0-25-9,1 25-1,-26 0-1,50 0 2,-25 0-1,1-26-2,-1 26 4,0 0-2,0-25 0,1 25 0,24-25 2,-24 25-4,-1-26 12,25 1-9,1 25 0,0 0-2,-1 0 1,1 0 0,25-25-2,0-1 14,-25 26-13,-1-25 12,1 25 10,-1-25-23,1 25 12,0 0-8,25-26-2,-26 26 0,1 0 0,0 0 0,-1 0 10,1 0-10,-26 0 0,0 0 10,26 0-9,0 26-2,-1-26 2,1 25 0,-1-25-4,26 25 13,-25-25-8,25 26 331,0-1-303,0 0 10,25-25-29,-25 26-11,26-26-2,-26 25 24,0 0 18,0 1 1,25-26 29,1 0-49,-1 0-21,0 0-1,1 0 2,24 0-3,52 0 4,-26 0-2,-25 0 0,25 0 0,-25 0-1,-1 0 2,1 0-1,0 0 0,-26 0 0,26 0 0,-26 0 0,26 0 0,0 0 1,-26 0-1,26 0 0,0 0 10,-26 0-10,1 0 0,-1 0 0,0 0 0,1 0-1,-1 0 2,0 0 0,1 0-2,25 0 1,-26 0 1,26 0-1,-26 0 0,0-26 0,26 26-1,-25 0 2,-1 0-1,26-25-2,-26 25 4,0 0 8,1 0 1,-1 0-1,1 0-10,-1 0 10,0 0-10,1 0 40,-1 0-40,0 0 11,1 0-13,-1 0 14,1 25-12,-1-25 20,26 0-20,-26 0 10,0 0-10,1 0 0,-1 0 50</inkml:trace>
</inkml:ink>
</file>

<file path=ppt/ink/ink8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19-06-28T20:09:32.9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9110 8422 0,'25'0'3,"26"0"3,-26 0 4,1 0 12,-1 0-12,0 0 0,1 26-1,25-26 2,-26 0-1,0 0 0,26 0 0,51 25 0,-52-25 1,-24 0-2,24 0 1,52 0 1,-77 0-2,26 0 2,0 0-1,0 0 0,-1 25 0,1-25 0,0 0 0,0 0 1,25 0-2,0 0 2,-25 0-1,50 26 0,-50-26 0,25 0 0,-25 0 0,-1 0 0,1 0 1,-25 0-1,24 0-1,1 0 2,0 0-1,0 0 0,-1 0-2,1 0 4,0 0-4,-26 0 4,26 0-2,25 0 0,-25 0 1,0 0-2,-1 0 2,26 0-1,-25 0 0,25 0 0,0 0-1,-25 0 2,25 0-1,-25 0 0,25 0 1,26 0-1,-26-26 0,0 26 0,0 0 0,26 0 0,-26 0 0,0-25 0,0 25-1,0 0 2,26 0-1,-26-25-1,-26 25 2,1 0 0,0-26-3,0 26 4,-1 0-4,-24 0 4,-1 0-2,1 0 0,-1 0-1,0 0 2,26 0-1,-26 0 0,26 0 11,0 0-11,0 0 0,-1 26-2,1-1 4,0 0-1,0-25-2,-26 26 3,26-26-4,-26 25 4,1-25-5,-1 25 15,0-25-2,1 0 10,-1 0 20,0 0-9,1 0-21,-1 0 10,1 0-9,-1 0-2,0 0-8,1 0-1,-1 0 0,0 0 10,1 0-9,-1 0 8,1 0 2,-52 0 78,1 0-87,-26 0-2,-25 26 0,0-26 0,0 25 1,-51 1-1,51-26-1,-51 25 3,51-25-4,0 25 4,-1-25-3,-49 0 1,49 26 0,-49-26 0,24 0 0,-25 0 0,26 0 0,-26 0 0,25 0 0,-25 0 0,26 0 0,-26 0 0,26 0-1,24 0 2,-49 0 1,49 0-3,-24 0 1,-26 0 0,26 0 0,-26 0-1,51 0 2,-51 0-1,25 0 1,-25 0-1,26 0 0,-26 0 0,51 0 0,-26 0-2,1 0 4,-1 0-2,26 0 0,0 0 0,-25 0 0,24 0 1,27 0-3,-26 0 4,25 0-2,0 0-1,-25 0 2,25 0-1,-25 25 0,25 0 1,1-25-2,-52 26 0,51-26 2,-25 25 1,0-25-3,25 25 2,1-25-2,-27 0 1,27 0 0,-1 0 0,0 0-2,0 0 4,1 0-2,24 0 0,1 0 0,0 0 0,-1 0 0,1 0 0,-1 0 0,1 0 11,0 0-1,-1 0 20,1 0-10,0 0-20,-1 0 9,1 0-7,-1 0-1,1 0 18,0-25-8,-1 25-3,26-25 3,0-1 30,0 1-21,26 0-9,50 25-11,0-26 1,51 26-2,-26-25 3,1 25-3,-51 0 1,25 0-1,-26 0 2,-24 0-2,-1 0 2,26 0-1,-26 0 0,26 0 0,-26 0 0,26 0 1,0 0-1,-26 0 0,26 0-1,0 0 2,0 0-1,-26 0 0,26 0 0,-26 0-2,0 0 4,1 0 8,-1 0-9,1 0 19,-52 0 121,1 0-141,-1 0 0,-75 0 0,25 0 0,0 0 0,0 0 0,-1 0 1,-24 0-2,76 0 2,-77 0-1,51 0 0,1 0 0,-1 0 0,25 0 0,1 0 0,0 0-2,-1 0 3,1 0 0,0 0 10,-1 0-1,26-25-10,0-1 90,0 1-61,26 25 23,-1 0-52,51-26 1,0 26-2,51 0 2,-25 0-2,-26 0 3,25 0-3,-75 0 1,24 0 1,1 0-1,0 0-1,-26 0 2,26 0-1,-26 0-1,26 0 2,0 0 9,-26 0-10,1 0 0,-1 0 1,0 0 8,1 0 1,-77 0 132,0-25-142,-25 25 0,-25 0-2,24-25 4,27 25-2,-26-26 2,25 26-5,0 0 5,0 0-2,1-25-2,-1 25 4,0 0-2,26 0 0,-26-25-2,0 25 14,26 0-12,-1 0 0,1 0 1,0 0 8,-1 0 30,1 0 63,25-26 70,25 26-51,1 0-120,75 0-1,1 0 0,25 0 1,-51 0-2,-26-25 2,1 25-2,0 0 0,0 0 3,-26 0-4,77 0 4,-52 0-3,1 0 2,25 0-1,-25-25-1,25 25 3,-25 0-3,0 0 2,-1-26-2,1 26 2,0-25 1,0 25-2,-1 0-4,1-26 6,25 26-1,-25-25-1,25 25 0,-25-25 1,25 25-3,-25-26 4,50 26-3,-50-25 2,0 25-2,-26 0 0,0 0 2,26 0-3,0 0 5,-26 0-3,26 0-1,0 0 1,0 0 1,-1 0-1,1 0 0,0 25 0,-26 1 0,1-26 0,24 0 0,-24 25 1,24-25-1,1 25-2,0-25 3,0 26 1,-1-26-2,1 0-1,25 0 1,-25 0 0,25 0 0,0 0 0,26 0 1,-1 0-2,-25 0 2,51 0-1,-51 0 0,26 0-1,-1 0 3,-24 0-2,-1 0-1,0 0 1,-25 0-2,25 0 4,-26 0-2,1 0 0,0 0-1,-26 0 3,26 0-3,0 0 0,-26 0 3,1 0 8,-1 0-10,0 0 0,1 0 0,-1 0 9,0 0 1,1 0 52,-1 25-62,1-25 1,-1 0-3,0 26 4,26-1 8,-26 0-9,26-25-2,-25 26 3,24-26-3,-24 50-2,-1-50 5,0 26 0,-25-1-3,26 0 2,-1 1 8,-25-1 21,0 1 242,0-1-252,0 0-9,0 1-1,0-1-10,26 0 1,-26 1 9,0-1-13,0 0 16,0 1 17,0-1 120,25-25-129,-25 26-21,0-1 92,0 0-22,0 1-30,-25-26-30,-26 25-9,0 0-1,0-25 0,1 26 2,-1-1-4,0-25 0,0 0 5,26 0-4,0 26 1,-1-26 0,-25 0 1,26 0-1,0 0-1,-1 0 2,1 0-1,0 0 10,-1 0-10,1 0 20,-1 0-11,1 0 2,0 0-10,-1 0 8,1 0-8,-26 0-1,0 0 0,26 0 0,0 0 0,-1 0 0,-24 0 0,24 0 0,-25 0 1,26 0-1,0 0-1,-51-26 1,50 26 0,-25 0 1,26 0-1,-26 0 0,1 0 0,-1 0 0,25-25 1,-24 25-2,24 0 12,1 0-11,0 0 0,-1-26 0,-25 26 0,26 0 10,0 0-10,-26 0-2,26 0 5,-26 0-4,25 0 2,1-25-3,-26 25 4,1 0-3,-1 0 2,0-25-1,0 25-1,-25 0 2,25 0-1,-25 0 0,-25-51 1,25 51-2,0-25 3,-1 25-4,-24-26 4,50 26-4,-25 0 3,0-25-4,0 25 5,-26 0-1,77 0-1,-77 0 0,52-26 0,-1 26 1,0 0-2,26 0 1,-26 0 0,0 0 1,26 0-1,-26 0 0,0 0-1,1 0 2,-1 0-1,26 0 0,-1 0 0,-25 0 0,1 0-2,-1 0 4,0 0-2,26 0 1,-26 0-2,0 0 2,1 0-1,-1 0 0,25 0-1,1 0 0,-26 0 3,1 0-2,24 0 0,1 0-2,-1 0 4,1 0-2,0 0 1,-1 0-2,1 0 2,0 0-3,-1-25 4,1 25-2,-1 0 20,1 0-20,0 0 10,-1 0 0,1 0-10,0 0 11,-1 0-11,-25 0 0,26 0-2,-26 0 2,1 0 2,-1 0 9,25 0-12,-24 0 2,24 0-2,1 0 1,0 0 21,-1 0-23,1 0 35,-1 0 7,1 0-20,0 0-10,-1 0 11,1 0-12,0 0-8,-1 0 9,1 0 20,50 0 281,26 0-306,0 0-7,50 0 2,1 0-1,-26 0 2,0 0-1,0 0-2,-25 0 4,25 0-2,25 0 0,-24 0 0,-1 0 1,25 0-1,1 0-1,-26 0 2,25 0-1,1 0 0,-1 0 0,-25 0 0,51 0 1,-51 0-2,26 0 1,25 0-2,-51 0 4,0 0-1,51 51-4,-51-51 6,0 0-4,26 0 2,-26 25-1,0-25-2,0 0 4,-25 0-4,25 0 4,25 0-2,-50 0 1,25 0-2,0 0 1,-25 0 0,25 0 1,0 0-1,1 0 0,24 0 0,-25 0 0,-25 0 0,25 0 0,-25 0 0,25 0-2,0 0 4,-25 0-1,25 0-1,-25 0-1,-1 0 2,1 0-4,-25 0 6,24 0-3,-24-25-1,24 25 2,-24-26 1,-1 26-6,1 0 4,24 0 0,-24-25 2,24 25-2,-24 0 0,-1 0 10,1 0-9,-1 0-2,0 0 2,1 0 7,-1 0 4,0 0 311,1 0-292,-1 0-21,1 0 19,-1 0 2,0 0 60,1 0-90,-1 0 9,0 0 10,1 0-10,-1 0 21,-25-25-11,26 25-1,-1 0 23,-25-26 159,0 1-152,25 25-16,-25-25-33,0-1 1,0 1-2,0 0 0,0-1 2,26 26-1,-26-25 1,0-1-1,0 1 10,25 0-10,-25-1 1,25 1 19,1 25 50,-1 0-60,1 0 10,-1 0-11,0 0 3,1 0-2,-1 0 10,0 0-10,1 0 0,-1 0 8,1 0 15,-1 0 7,0 0 131,1 0-130,-1 0-1,0 0-10,1 0 111,-1 0-90,1 0 80,-1 0-100,0 0-3,1 0 14,-1 0-11,0 0 100,1 0-101,-1 0 102,1 0-92,-1 0 81,-25 25-30,0 1-49,0-1-34,0 0-7,0 1-1,0-1 0,0 26-2,0-26 2,0 1 3,0-1-4,0 0 1,0 1 31,0-1 130,0 0-131,0 1-9,25-26-21,-25 25 10,0 1 0,0-1 30,0 0-29,0 1 130,0-1-111,0 0-19,0 1 9,0-1-10,0 1-11,0-1 12,0 0 50,0 1-32,0-1 2,0 0-31,0 1 0,0-1-2,0 0 5,0 1-3,0-1 0,0 1 0,0-1 0,0 0 10,0 1-1,0-1 23,0-50 127,0-1-147,0 1-2,0 0-9,0-1 7,0 1-7,0-1 0,0 1 0,0 0 6,0-1 16,0 1 299,0 0-312,0-26-9,0 26-2,0-26 1,0 0 0,0 0 10,0 26-9,0 0-1,0-1 10,0 1-1,0 50 234,0 1-223,0-1-9,0 0-3,0 1 64,-25-26-52,0 0-19,-26 0-1,0 0-1,0 0 3,-25 0-3,25 0 0,1 0 3,24 0-2,1 0 0,0 0 0,-26 0 0,25 0-2,1 0 4,0 0 8,25 25 91,25-25-101,26 0 1,25 25-1,25-25 0,-50 26 3,0-26-7,-26 0 5,1 0 8,-1 0-8,0 0 8,1 0 395</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5-02T01:27:39.3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6395 3476 0,'0'0'12,"76"0"-10,-25 0 0,-1 0 6,52 0 0,-26 0 0,-25 0 1,0 0-2,25 0 1,-26 0 0,27 0 0,-52 0 0,26 0 0,-26 0 0,26 0 0,-26 0 0,26 0 0,-26 0 0,26 0 1,-26 0-2,1 0 1,-1 0 0,26 0 0,-26 0 0,26 0 0,0 0 0,-1 0 0,1 0 8,0 0-8,0 0 0,-1 0 0,-24 0 0,-1 0 0,1 0 0,-1 0 0,0 0-1,26 0 2,-26 0-1,1 0 0,-1 0 0,1 0 0,-1 0 0,26 0 0,-1 0 0,-24 0 0,50 0 0,-51 0 0,1 0 0,24 0 0,-24 0 0,25 0 0,-1 0 0,1 0 0,0 0 0,0 0 0,-1 0 0,26 0 0,-25-26 0,25 26 0,-25 0 0,25 0 0,-25 0 0,25 0 0,-25 0 0,25 0 0,-25 0-1,-1 0 2,1 0-1,-25 0 0,24 0 0,-24 0 0,-1 0 0,0 0 161,1 0-163,-1 26 4,1-1-2,-1 1 8,-25-1 64,-51-25-72,26 0 0,-26 0 0,26 25-2,-26 1 12,26-26-10,-1 0-1,1 25 1,-26-25 1,0 0-1,51 25 0,-50-25 0,24 0 0,-25 26 0,1-26-1,-26 0 2,25 0-1,-25 0 0,25 0-2,-25 0 4,-51 25-2,51-25 0,-51 0-1,25 0 3,-24 0-3,24 0 0,-25 0 2,26 0-1,-26 0 0,25 0-2,-25 0 4,26 0-2,25 0 0,0 0-1,-26 0 1,52 0 0,-27 0 1,27 0-1,-26 0 0,25 0-1,-25 0 2,0 0-2,-1 0 0,27 0 3,-52 0-3,26 0 1,25 0 1,1 0-2,-27 0 1,27 0 0,-1 0 0,0 0 0,26 0-1,-26 0 3,0 0-3,1 0 1,-1 0 0,0 0 0,0 0 1,1 0-2,-1 0 1,0 0 1,26 0-2,-1 0 2,-24 0-1,24 0 0,-25 0-1,26 0 2,-26 0-2,1 0 2,-1 0 7,25 0-8,1 0-1,-26 0 2,26 0 6,25 26 80,51-26-87,-1 0 2,1 25-3,0-25 2,0 0-1,-1 0 0,1 0-2,0 25 4,50-25-3,-75 0 2,75 26-1,-25-1-2,26 0 5,-26-25-5,51 26 4,-26-26-3,26 25 3,-25-25-6,-26 0 6,25 25-4,-24-25 3,-1 26 1,0 25-5,25-51 5,1 0-2,25 25 0,-51-25 0,0 0 0,51 0 0,-51 0 0,0 25 0,0-25 0,51 0 1,-76 0-2,25 0 0,0 0 1,-25 0 0,25 0 1,-25 0-1,25 0 0,-26 26-2,1-26 3,51 0 0,-77 0-1,77 25 0,-52-25 0,26 0-1,1 25 1,-27-25 1,26 0-1,26 26 0,-26-26 0,0 0 0,0 0-2,0 25 4,26-25-2,-77 0 0,26 25 0,0-25 0,50 0-1,-75 0 2,24 0-3,-24 0 4,-1 0-2,26 0 0,-26 0 7,-25-25 235,0 0-235,0-1 9,-25 1 8,0 25-18,-1-25 0,1 25 6,-1 0-12,-24-26 0,-1 26-1,26-25 3,-26 25-3,0 0 1,26 0-1,-77 0 1,26 0 0,-25 0 1,-26 0-1,25 0 0,1 0-1,-1 0 2,-25-25-2,-25 25 2,0-26 0,25 26-4,25 0 4,-24 0-1,49 0 0,1 0 0,0 0 0,25 0 0,26 0 0,0 0 0,-1 0 8,77 0 89,-26 0-97,1 0 1,-1 0-4,51 0 5,-25 0-4,25 0 5,0 0-4,26-25 1,-51 25-2,50 0 4,26 0-2,-26 0 0,26 0 0,-25 0-1,25 0 2,-26 0-1,26 0-1,-25 0 2,24 0-1,-24 0-1,25 0 2,-51 0-1,0 0 0,-25 0 0,-26 0-3,1 0 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C0284-34E8-4D54-B036-2686E0415770}" type="datetimeFigureOut">
              <a:rPr lang="en-US" smtClean="0"/>
              <a:t>6/30/2021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80D92-A5DD-41D1-900C-13F7ECAAF959}" type="slidenum">
              <a:rPr lang="en-US" smtClean="0"/>
              <a:t>‹#›</a:t>
            </a:fld>
            <a:endParaRPr lang="en-US"/>
          </a:p>
        </p:txBody>
      </p:sp>
    </p:spTree>
    <p:extLst>
      <p:ext uri="{BB962C8B-B14F-4D97-AF65-F5344CB8AC3E}">
        <p14:creationId xmlns:p14="http://schemas.microsoft.com/office/powerpoint/2010/main" val="3708930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BC81FD-4076-4A21-B6FA-83823BDF0BE0}" type="datetime1">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8A957-3580-4772-B660-522AA6CE4E6C}" type="slidenum">
              <a:rPr lang="en-US" smtClean="0"/>
              <a:t>‹#›</a:t>
            </a:fld>
            <a:endParaRPr lang="en-US"/>
          </a:p>
        </p:txBody>
      </p:sp>
    </p:spTree>
    <p:extLst>
      <p:ext uri="{BB962C8B-B14F-4D97-AF65-F5344CB8AC3E}">
        <p14:creationId xmlns:p14="http://schemas.microsoft.com/office/powerpoint/2010/main" val="372668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10799-8A6E-478F-9353-9053C34736F0}" type="datetime1">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8A957-3580-4772-B660-522AA6CE4E6C}" type="slidenum">
              <a:rPr lang="en-US" smtClean="0"/>
              <a:t>‹#›</a:t>
            </a:fld>
            <a:endParaRPr lang="en-US"/>
          </a:p>
        </p:txBody>
      </p:sp>
    </p:spTree>
    <p:extLst>
      <p:ext uri="{BB962C8B-B14F-4D97-AF65-F5344CB8AC3E}">
        <p14:creationId xmlns:p14="http://schemas.microsoft.com/office/powerpoint/2010/main" val="186164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CD5F3B-8750-4CC5-9C88-EE247D556DD1}" type="datetime1">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8A957-3580-4772-B660-522AA6CE4E6C}" type="slidenum">
              <a:rPr lang="en-US" smtClean="0"/>
              <a:t>‹#›</a:t>
            </a:fld>
            <a:endParaRPr lang="en-US"/>
          </a:p>
        </p:txBody>
      </p:sp>
    </p:spTree>
    <p:extLst>
      <p:ext uri="{BB962C8B-B14F-4D97-AF65-F5344CB8AC3E}">
        <p14:creationId xmlns:p14="http://schemas.microsoft.com/office/powerpoint/2010/main" val="742011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F6E42A-6FF3-4891-A550-EE385DA7827D}" type="datetime1">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8A957-3580-4772-B660-522AA6CE4E6C}" type="slidenum">
              <a:rPr lang="en-US" smtClean="0"/>
              <a:t>‹#›</a:t>
            </a:fld>
            <a:endParaRPr lang="en-US"/>
          </a:p>
        </p:txBody>
      </p:sp>
    </p:spTree>
    <p:extLst>
      <p:ext uri="{BB962C8B-B14F-4D97-AF65-F5344CB8AC3E}">
        <p14:creationId xmlns:p14="http://schemas.microsoft.com/office/powerpoint/2010/main" val="355698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38960B-0CFF-482C-949C-9516498D8EE6}" type="datetime1">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8A957-3580-4772-B660-522AA6CE4E6C}" type="slidenum">
              <a:rPr lang="en-US" smtClean="0"/>
              <a:t>‹#›</a:t>
            </a:fld>
            <a:endParaRPr lang="en-US"/>
          </a:p>
        </p:txBody>
      </p:sp>
    </p:spTree>
    <p:extLst>
      <p:ext uri="{BB962C8B-B14F-4D97-AF65-F5344CB8AC3E}">
        <p14:creationId xmlns:p14="http://schemas.microsoft.com/office/powerpoint/2010/main" val="4171709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3BB1BD-637E-4467-B4FE-38C6A6DA2D94}" type="datetime1">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8A957-3580-4772-B660-522AA6CE4E6C}" type="slidenum">
              <a:rPr lang="en-US" smtClean="0"/>
              <a:t>‹#›</a:t>
            </a:fld>
            <a:endParaRPr lang="en-US"/>
          </a:p>
        </p:txBody>
      </p:sp>
    </p:spTree>
    <p:extLst>
      <p:ext uri="{BB962C8B-B14F-4D97-AF65-F5344CB8AC3E}">
        <p14:creationId xmlns:p14="http://schemas.microsoft.com/office/powerpoint/2010/main" val="268383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378A48-A5CD-465C-94F3-A5F8668B28A7}" type="datetime1">
              <a:rPr lang="en-US" smtClean="0"/>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8A957-3580-4772-B660-522AA6CE4E6C}" type="slidenum">
              <a:rPr lang="en-US" smtClean="0"/>
              <a:t>‹#›</a:t>
            </a:fld>
            <a:endParaRPr lang="en-US"/>
          </a:p>
        </p:txBody>
      </p:sp>
    </p:spTree>
    <p:extLst>
      <p:ext uri="{BB962C8B-B14F-4D97-AF65-F5344CB8AC3E}">
        <p14:creationId xmlns:p14="http://schemas.microsoft.com/office/powerpoint/2010/main" val="3174619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A66847-B1CF-4288-8EAD-38AEB5E5A2C8}" type="datetime1">
              <a:rPr lang="en-US" smtClean="0"/>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8A957-3580-4772-B660-522AA6CE4E6C}" type="slidenum">
              <a:rPr lang="en-US" smtClean="0"/>
              <a:t>‹#›</a:t>
            </a:fld>
            <a:endParaRPr lang="en-US"/>
          </a:p>
        </p:txBody>
      </p:sp>
    </p:spTree>
    <p:extLst>
      <p:ext uri="{BB962C8B-B14F-4D97-AF65-F5344CB8AC3E}">
        <p14:creationId xmlns:p14="http://schemas.microsoft.com/office/powerpoint/2010/main" val="195535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047FD3-C7ED-4D44-B8AE-3669349B14DF}" type="datetime1">
              <a:rPr lang="en-US" smtClean="0"/>
              <a:t>6/30/2021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8A957-3580-4772-B660-522AA6CE4E6C}" type="slidenum">
              <a:rPr lang="en-US" smtClean="0"/>
              <a:t>‹#›</a:t>
            </a:fld>
            <a:endParaRPr lang="en-US"/>
          </a:p>
        </p:txBody>
      </p:sp>
    </p:spTree>
    <p:extLst>
      <p:ext uri="{BB962C8B-B14F-4D97-AF65-F5344CB8AC3E}">
        <p14:creationId xmlns:p14="http://schemas.microsoft.com/office/powerpoint/2010/main" val="288347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C320D6-5DF4-4926-964A-E4F0B0529385}" type="datetime1">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8A957-3580-4772-B660-522AA6CE4E6C}" type="slidenum">
              <a:rPr lang="en-US" smtClean="0"/>
              <a:t>‹#›</a:t>
            </a:fld>
            <a:endParaRPr lang="en-US"/>
          </a:p>
        </p:txBody>
      </p:sp>
    </p:spTree>
    <p:extLst>
      <p:ext uri="{BB962C8B-B14F-4D97-AF65-F5344CB8AC3E}">
        <p14:creationId xmlns:p14="http://schemas.microsoft.com/office/powerpoint/2010/main" val="341196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B89534-C4D7-43CA-A9C8-58D9D60485CA}" type="datetime1">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8A957-3580-4772-B660-522AA6CE4E6C}" type="slidenum">
              <a:rPr lang="en-US" smtClean="0"/>
              <a:t>‹#›</a:t>
            </a:fld>
            <a:endParaRPr lang="en-US"/>
          </a:p>
        </p:txBody>
      </p:sp>
    </p:spTree>
    <p:extLst>
      <p:ext uri="{BB962C8B-B14F-4D97-AF65-F5344CB8AC3E}">
        <p14:creationId xmlns:p14="http://schemas.microsoft.com/office/powerpoint/2010/main" val="109379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7107D-1AF6-4EA5-BD77-FBDF11FE48A6}" type="datetime1">
              <a:rPr lang="en-US" smtClean="0"/>
              <a:t>6/30/2021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8A957-3580-4772-B660-522AA6CE4E6C}" type="slidenum">
              <a:rPr lang="en-US" smtClean="0"/>
              <a:t>‹#›</a:t>
            </a:fld>
            <a:endParaRPr lang="en-US"/>
          </a:p>
        </p:txBody>
      </p:sp>
    </p:spTree>
    <p:extLst>
      <p:ext uri="{BB962C8B-B14F-4D97-AF65-F5344CB8AC3E}">
        <p14:creationId xmlns:p14="http://schemas.microsoft.com/office/powerpoint/2010/main" val="2284221446"/>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web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3.emf"/></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56.png"/><Relationship Id="rId7" Type="http://schemas.openxmlformats.org/officeDocument/2006/relationships/image" Target="../media/image11.emf"/><Relationship Id="rId2" Type="http://schemas.openxmlformats.org/officeDocument/2006/relationships/image" Target="../media/image55.png"/><Relationship Id="rId1" Type="http://schemas.openxmlformats.org/officeDocument/2006/relationships/slideLayout" Target="../slideLayouts/slideLayout7.xml"/><Relationship Id="rId11" Type="http://schemas.openxmlformats.org/officeDocument/2006/relationships/image" Target="../media/image13.emf"/><Relationship Id="rId10" Type="http://schemas.openxmlformats.org/officeDocument/2006/relationships/customXml" Target="../ink/ink4.xml"/><Relationship Id="rId4" Type="http://schemas.openxmlformats.org/officeDocument/2006/relationships/customXml" Target="../ink/ink2.xml"/><Relationship Id="rId9" Type="http://schemas.openxmlformats.org/officeDocument/2006/relationships/image" Target="../media/image1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07.emf"/><Relationship Id="rId13" Type="http://schemas.openxmlformats.org/officeDocument/2006/relationships/image" Target="../media/image481.emf"/><Relationship Id="rId3" Type="http://schemas.openxmlformats.org/officeDocument/2006/relationships/customXml" Target="../ink/ink5.xml"/><Relationship Id="rId7" Type="http://schemas.openxmlformats.org/officeDocument/2006/relationships/customXml" Target="../ink/ink6.xml"/><Relationship Id="rId12" Type="http://schemas.openxmlformats.org/officeDocument/2006/relationships/customXml" Target="../ink/ink8.xml"/><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06.emf"/><Relationship Id="rId11" Type="http://schemas.openxmlformats.org/officeDocument/2006/relationships/image" Target="../media/image471.emf"/><Relationship Id="rId9" Type="http://schemas.openxmlformats.org/officeDocument/2006/relationships/customXml" Target="../ink/ink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customXml" Target="../ink/ink9.xml"/><Relationship Id="rId7" Type="http://schemas.openxmlformats.org/officeDocument/2006/relationships/customXml" Target="../ink/ink10.xml"/><Relationship Id="rId12" Type="http://schemas.openxmlformats.org/officeDocument/2006/relationships/image" Target="../media/image57.emf"/><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42.emf"/><Relationship Id="rId11" Type="http://schemas.openxmlformats.org/officeDocument/2006/relationships/customXml" Target="../ink/ink12.xml"/><Relationship Id="rId10" Type="http://schemas.openxmlformats.org/officeDocument/2006/relationships/image" Target="../media/image56.emf"/><Relationship Id="rId9" Type="http://schemas.openxmlformats.org/officeDocument/2006/relationships/customXml" Target="../ink/ink11.xml"/></Relationships>
</file>

<file path=ppt/slides/_rels/slide42.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image" Target="../media/image561.emf"/><Relationship Id="rId18" Type="http://schemas.openxmlformats.org/officeDocument/2006/relationships/customXml" Target="../ink/ink19.xml"/><Relationship Id="rId26" Type="http://schemas.openxmlformats.org/officeDocument/2006/relationships/customXml" Target="../ink/ink23.xml"/><Relationship Id="rId3" Type="http://schemas.openxmlformats.org/officeDocument/2006/relationships/customXml" Target="../ink/ink13.xml"/><Relationship Id="rId21" Type="http://schemas.openxmlformats.org/officeDocument/2006/relationships/image" Target="../media/image60.emf"/><Relationship Id="rId7" Type="http://schemas.openxmlformats.org/officeDocument/2006/relationships/image" Target="../media/image531.emf"/><Relationship Id="rId12" Type="http://schemas.openxmlformats.org/officeDocument/2006/relationships/customXml" Target="../ink/ink16.xml"/><Relationship Id="rId17" Type="http://schemas.openxmlformats.org/officeDocument/2006/relationships/image" Target="../media/image581.emf"/><Relationship Id="rId25" Type="http://schemas.openxmlformats.org/officeDocument/2006/relationships/image" Target="../media/image621.emf"/><Relationship Id="rId2" Type="http://schemas.openxmlformats.org/officeDocument/2006/relationships/image" Target="../media/image60.png"/><Relationship Id="rId16" Type="http://schemas.openxmlformats.org/officeDocument/2006/relationships/customXml" Target="../ink/ink18.xml"/><Relationship Id="rId20" Type="http://schemas.openxmlformats.org/officeDocument/2006/relationships/customXml" Target="../ink/ink20.xml"/><Relationship Id="rId29" Type="http://schemas.openxmlformats.org/officeDocument/2006/relationships/image" Target="../media/image640.emf"/><Relationship Id="rId1" Type="http://schemas.openxmlformats.org/officeDocument/2006/relationships/slideLayout" Target="../slideLayouts/slideLayout7.xml"/><Relationship Id="rId11" Type="http://schemas.openxmlformats.org/officeDocument/2006/relationships/image" Target="../media/image551.emf"/><Relationship Id="rId24" Type="http://schemas.openxmlformats.org/officeDocument/2006/relationships/customXml" Target="../ink/ink22.xml"/><Relationship Id="rId15" Type="http://schemas.openxmlformats.org/officeDocument/2006/relationships/image" Target="../media/image571.emf"/><Relationship Id="rId23" Type="http://schemas.openxmlformats.org/officeDocument/2006/relationships/image" Target="../media/image611.emf"/><Relationship Id="rId28" Type="http://schemas.openxmlformats.org/officeDocument/2006/relationships/customXml" Target="../ink/ink24.xml"/><Relationship Id="rId10" Type="http://schemas.openxmlformats.org/officeDocument/2006/relationships/customXml" Target="../ink/ink15.xml"/><Relationship Id="rId19" Type="http://schemas.openxmlformats.org/officeDocument/2006/relationships/image" Target="../media/image591.emf"/><Relationship Id="rId31" Type="http://schemas.openxmlformats.org/officeDocument/2006/relationships/image" Target="../media/image59.emf"/><Relationship Id="rId9" Type="http://schemas.openxmlformats.org/officeDocument/2006/relationships/image" Target="../media/image541.emf"/><Relationship Id="rId14" Type="http://schemas.openxmlformats.org/officeDocument/2006/relationships/customXml" Target="../ink/ink17.xml"/><Relationship Id="rId22" Type="http://schemas.openxmlformats.org/officeDocument/2006/relationships/customXml" Target="../ink/ink21.xml"/><Relationship Id="rId27" Type="http://schemas.openxmlformats.org/officeDocument/2006/relationships/image" Target="../media/image631.emf"/><Relationship Id="rId30" Type="http://schemas.openxmlformats.org/officeDocument/2006/relationships/customXml" Target="../ink/ink25.xml"/></Relationships>
</file>

<file path=ppt/slides/_rels/slide43.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customXml" Target="../ink/ink26.xml"/><Relationship Id="rId7" Type="http://schemas.openxmlformats.org/officeDocument/2006/relationships/customXml" Target="../ink/ink27.xml"/><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17.emf"/><Relationship Id="rId10" Type="http://schemas.openxmlformats.org/officeDocument/2006/relationships/image" Target="../media/image119.emf"/><Relationship Id="rId9" Type="http://schemas.openxmlformats.org/officeDocument/2006/relationships/customXml" Target="../ink/ink28.xml"/></Relationships>
</file>

<file path=ppt/slides/_rels/slide44.xml.rels><?xml version="1.0" encoding="UTF-8" standalone="yes"?>
<Relationships xmlns="http://schemas.openxmlformats.org/package/2006/relationships"><Relationship Id="rId26" Type="http://schemas.openxmlformats.org/officeDocument/2006/relationships/image" Target="../media/image1220.emf"/><Relationship Id="rId21" Type="http://schemas.openxmlformats.org/officeDocument/2006/relationships/customXml" Target="../ink/ink36.xml"/><Relationship Id="rId34" Type="http://schemas.openxmlformats.org/officeDocument/2006/relationships/image" Target="../media/image1260.emf"/><Relationship Id="rId42" Type="http://schemas.openxmlformats.org/officeDocument/2006/relationships/customXml" Target="../ink/ink46.xml"/><Relationship Id="rId47" Type="http://schemas.openxmlformats.org/officeDocument/2006/relationships/customXml" Target="../ink/ink48.xml"/><Relationship Id="rId50" Type="http://schemas.openxmlformats.org/officeDocument/2006/relationships/image" Target="../media/image450.emf"/><Relationship Id="rId55" Type="http://schemas.openxmlformats.org/officeDocument/2006/relationships/customXml" Target="../ink/ink52.xml"/><Relationship Id="rId63" Type="http://schemas.openxmlformats.org/officeDocument/2006/relationships/customXml" Target="../ink/ink56.xml"/><Relationship Id="rId68" Type="http://schemas.openxmlformats.org/officeDocument/2006/relationships/customXml" Target="../ink/ink58.xml"/><Relationship Id="rId7" Type="http://schemas.openxmlformats.org/officeDocument/2006/relationships/image" Target="../media/image1070.emf"/><Relationship Id="rId71" Type="http://schemas.openxmlformats.org/officeDocument/2006/relationships/image" Target="../media/image61.emf"/><Relationship Id="rId2" Type="http://schemas.openxmlformats.org/officeDocument/2006/relationships/image" Target="../media/image62.png"/><Relationship Id="rId16" Type="http://schemas.openxmlformats.org/officeDocument/2006/relationships/customXml" Target="../ink/ink34.xml"/><Relationship Id="rId29" Type="http://schemas.openxmlformats.org/officeDocument/2006/relationships/customXml" Target="../ink/ink40.xml"/><Relationship Id="rId11" Type="http://schemas.openxmlformats.org/officeDocument/2006/relationships/image" Target="../media/image1090.emf"/><Relationship Id="rId24" Type="http://schemas.openxmlformats.org/officeDocument/2006/relationships/image" Target="../media/image1210.emf"/><Relationship Id="rId32" Type="http://schemas.openxmlformats.org/officeDocument/2006/relationships/image" Target="../media/image125.emf"/><Relationship Id="rId37" Type="http://schemas.openxmlformats.org/officeDocument/2006/relationships/customXml" Target="../ink/ink44.xml"/><Relationship Id="rId40" Type="http://schemas.openxmlformats.org/officeDocument/2006/relationships/image" Target="../media/image129.emf"/><Relationship Id="rId45" Type="http://schemas.openxmlformats.org/officeDocument/2006/relationships/customXml" Target="../ink/ink47.xml"/><Relationship Id="rId53" Type="http://schemas.openxmlformats.org/officeDocument/2006/relationships/customXml" Target="../ink/ink51.xml"/><Relationship Id="rId58" Type="http://schemas.openxmlformats.org/officeDocument/2006/relationships/image" Target="../media/image49.emf"/><Relationship Id="rId66" Type="http://schemas.openxmlformats.org/officeDocument/2006/relationships/customXml" Target="../ink/ink57.xml"/><Relationship Id="rId61" Type="http://schemas.openxmlformats.org/officeDocument/2006/relationships/customXml" Target="../ink/ink55.xml"/><Relationship Id="rId19" Type="http://schemas.openxmlformats.org/officeDocument/2006/relationships/customXml" Target="../ink/ink35.xml"/><Relationship Id="rId14" Type="http://schemas.openxmlformats.org/officeDocument/2006/relationships/customXml" Target="../ink/ink33.xml"/><Relationship Id="rId22" Type="http://schemas.openxmlformats.org/officeDocument/2006/relationships/image" Target="../media/image1200.emf"/><Relationship Id="rId27" Type="http://schemas.openxmlformats.org/officeDocument/2006/relationships/customXml" Target="../ink/ink39.xml"/><Relationship Id="rId30" Type="http://schemas.openxmlformats.org/officeDocument/2006/relationships/image" Target="../media/image1240.emf"/><Relationship Id="rId35" Type="http://schemas.openxmlformats.org/officeDocument/2006/relationships/customXml" Target="../ink/ink43.xml"/><Relationship Id="rId48" Type="http://schemas.openxmlformats.org/officeDocument/2006/relationships/image" Target="../media/image440.emf"/><Relationship Id="rId56" Type="http://schemas.openxmlformats.org/officeDocument/2006/relationships/image" Target="../media/image480.emf"/><Relationship Id="rId69" Type="http://schemas.openxmlformats.org/officeDocument/2006/relationships/image" Target="../media/image592.emf"/><Relationship Id="rId8" Type="http://schemas.openxmlformats.org/officeDocument/2006/relationships/customXml" Target="../ink/ink30.xml"/><Relationship Id="rId51" Type="http://schemas.openxmlformats.org/officeDocument/2006/relationships/customXml" Target="../ink/ink50.xml"/><Relationship Id="rId72" Type="http://schemas.openxmlformats.org/officeDocument/2006/relationships/customXml" Target="../ink/ink60.xml"/><Relationship Id="rId3" Type="http://schemas.openxmlformats.org/officeDocument/2006/relationships/customXml" Target="../ink/ink29.xml"/><Relationship Id="rId12" Type="http://schemas.openxmlformats.org/officeDocument/2006/relationships/customXml" Target="../ink/ink32.xml"/><Relationship Id="rId25" Type="http://schemas.openxmlformats.org/officeDocument/2006/relationships/customXml" Target="../ink/ink38.xml"/><Relationship Id="rId33" Type="http://schemas.openxmlformats.org/officeDocument/2006/relationships/customXml" Target="../ink/ink42.xml"/><Relationship Id="rId38" Type="http://schemas.openxmlformats.org/officeDocument/2006/relationships/image" Target="../media/image128.emf"/><Relationship Id="rId46" Type="http://schemas.openxmlformats.org/officeDocument/2006/relationships/image" Target="../media/image430.emf"/><Relationship Id="rId59" Type="http://schemas.openxmlformats.org/officeDocument/2006/relationships/customXml" Target="../ink/ink54.xml"/><Relationship Id="rId67" Type="http://schemas.openxmlformats.org/officeDocument/2006/relationships/image" Target="../media/image58.emf"/><Relationship Id="rId20" Type="http://schemas.openxmlformats.org/officeDocument/2006/relationships/image" Target="../media/image1190.emf"/><Relationship Id="rId41" Type="http://schemas.openxmlformats.org/officeDocument/2006/relationships/image" Target="../media/image63.png"/><Relationship Id="rId54" Type="http://schemas.openxmlformats.org/officeDocument/2006/relationships/image" Target="../media/image470.emf"/><Relationship Id="rId62" Type="http://schemas.openxmlformats.org/officeDocument/2006/relationships/image" Target="../media/image510.emf"/><Relationship Id="rId70" Type="http://schemas.openxmlformats.org/officeDocument/2006/relationships/customXml" Target="../ink/ink59.xml"/><Relationship Id="rId1" Type="http://schemas.openxmlformats.org/officeDocument/2006/relationships/slideLayout" Target="../slideLayouts/slideLayout7.xml"/><Relationship Id="rId15" Type="http://schemas.openxmlformats.org/officeDocument/2006/relationships/image" Target="../media/image1110.emf"/><Relationship Id="rId23" Type="http://schemas.openxmlformats.org/officeDocument/2006/relationships/customXml" Target="../ink/ink37.xml"/><Relationship Id="rId28" Type="http://schemas.openxmlformats.org/officeDocument/2006/relationships/image" Target="../media/image1230.emf"/><Relationship Id="rId36" Type="http://schemas.openxmlformats.org/officeDocument/2006/relationships/image" Target="../media/image1270.emf"/><Relationship Id="rId49" Type="http://schemas.openxmlformats.org/officeDocument/2006/relationships/customXml" Target="../ink/ink49.xml"/><Relationship Id="rId57" Type="http://schemas.openxmlformats.org/officeDocument/2006/relationships/customXml" Target="../ink/ink53.xml"/><Relationship Id="rId10" Type="http://schemas.openxmlformats.org/officeDocument/2006/relationships/customXml" Target="../ink/ink31.xml"/><Relationship Id="rId31" Type="http://schemas.openxmlformats.org/officeDocument/2006/relationships/customXml" Target="../ink/ink41.xml"/><Relationship Id="rId44" Type="http://schemas.openxmlformats.org/officeDocument/2006/relationships/image" Target="../media/image420.emf"/><Relationship Id="rId52" Type="http://schemas.openxmlformats.org/officeDocument/2006/relationships/image" Target="../media/image460.emf"/><Relationship Id="rId60" Type="http://schemas.openxmlformats.org/officeDocument/2006/relationships/image" Target="../media/image500.emf"/><Relationship Id="rId65" Type="http://schemas.openxmlformats.org/officeDocument/2006/relationships/image" Target="../media/image562.emf"/><Relationship Id="rId73" Type="http://schemas.openxmlformats.org/officeDocument/2006/relationships/image" Target="../media/image62.emf"/><Relationship Id="rId9" Type="http://schemas.openxmlformats.org/officeDocument/2006/relationships/image" Target="../media/image1080.emf"/><Relationship Id="rId13" Type="http://schemas.openxmlformats.org/officeDocument/2006/relationships/image" Target="../media/image1100.emf"/><Relationship Id="rId18" Type="http://schemas.openxmlformats.org/officeDocument/2006/relationships/image" Target="../media/image1180.emf"/><Relationship Id="rId39" Type="http://schemas.openxmlformats.org/officeDocument/2006/relationships/customXml" Target="../ink/ink4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image" Target="../media/image69.tmp"/><Relationship Id="rId1" Type="http://schemas.openxmlformats.org/officeDocument/2006/relationships/slideLayout" Target="../slideLayouts/slideLayout7.xml"/><Relationship Id="rId4" Type="http://schemas.openxmlformats.org/officeDocument/2006/relationships/image" Target="../media/image71.tmp"/></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customXml" Target="../ink/ink62.xml"/><Relationship Id="rId13" Type="http://schemas.openxmlformats.org/officeDocument/2006/relationships/image" Target="../media/image140.emf"/><Relationship Id="rId18" Type="http://schemas.openxmlformats.org/officeDocument/2006/relationships/customXml" Target="../ink/ink67.xml"/><Relationship Id="rId3" Type="http://schemas.openxmlformats.org/officeDocument/2006/relationships/customXml" Target="../ink/ink61.xml"/><Relationship Id="rId21" Type="http://schemas.openxmlformats.org/officeDocument/2006/relationships/image" Target="../media/image116.emf"/><Relationship Id="rId7" Type="http://schemas.openxmlformats.org/officeDocument/2006/relationships/image" Target="../media/image137.emf"/><Relationship Id="rId12" Type="http://schemas.openxmlformats.org/officeDocument/2006/relationships/customXml" Target="../ink/ink64.xml"/><Relationship Id="rId17" Type="http://schemas.openxmlformats.org/officeDocument/2006/relationships/image" Target="../media/image142.emf"/><Relationship Id="rId2" Type="http://schemas.openxmlformats.org/officeDocument/2006/relationships/image" Target="../media/image75.tmp"/><Relationship Id="rId16" Type="http://schemas.openxmlformats.org/officeDocument/2006/relationships/customXml" Target="../ink/ink66.xml"/><Relationship Id="rId20" Type="http://schemas.openxmlformats.org/officeDocument/2006/relationships/customXml" Target="../ink/ink68.xml"/><Relationship Id="rId1" Type="http://schemas.openxmlformats.org/officeDocument/2006/relationships/slideLayout" Target="../slideLayouts/slideLayout7.xml"/><Relationship Id="rId11" Type="http://schemas.openxmlformats.org/officeDocument/2006/relationships/image" Target="../media/image139.emf"/><Relationship Id="rId15" Type="http://schemas.openxmlformats.org/officeDocument/2006/relationships/image" Target="../media/image141.emf"/><Relationship Id="rId10" Type="http://schemas.openxmlformats.org/officeDocument/2006/relationships/customXml" Target="../ink/ink63.xml"/><Relationship Id="rId19" Type="http://schemas.openxmlformats.org/officeDocument/2006/relationships/image" Target="../media/image143.emf"/><Relationship Id="rId9" Type="http://schemas.openxmlformats.org/officeDocument/2006/relationships/image" Target="../media/image138.emf"/><Relationship Id="rId14" Type="http://schemas.openxmlformats.org/officeDocument/2006/relationships/customXml" Target="../ink/ink65.xml"/></Relationships>
</file>

<file path=ppt/slides/_rels/slide67.xml.rels><?xml version="1.0" encoding="UTF-8" standalone="yes"?>
<Relationships xmlns="http://schemas.openxmlformats.org/package/2006/relationships"><Relationship Id="rId13" Type="http://schemas.openxmlformats.org/officeDocument/2006/relationships/customXml" Target="../ink/ink73.xml"/><Relationship Id="rId18" Type="http://schemas.openxmlformats.org/officeDocument/2006/relationships/customXml" Target="../ink/ink75.xml"/><Relationship Id="rId26" Type="http://schemas.openxmlformats.org/officeDocument/2006/relationships/customXml" Target="../ink/ink79.xml"/><Relationship Id="rId3" Type="http://schemas.openxmlformats.org/officeDocument/2006/relationships/customXml" Target="../ink/ink69.xml"/><Relationship Id="rId21" Type="http://schemas.openxmlformats.org/officeDocument/2006/relationships/image" Target="../media/image550.emf"/><Relationship Id="rId34" Type="http://schemas.openxmlformats.org/officeDocument/2006/relationships/customXml" Target="../ink/ink83.xml"/><Relationship Id="rId7" Type="http://schemas.openxmlformats.org/officeDocument/2006/relationships/customXml" Target="../ink/ink70.xml"/><Relationship Id="rId12" Type="http://schemas.openxmlformats.org/officeDocument/2006/relationships/image" Target="../media/image148.emf"/><Relationship Id="rId17" Type="http://schemas.openxmlformats.org/officeDocument/2006/relationships/image" Target="../media/image530.emf"/><Relationship Id="rId25" Type="http://schemas.openxmlformats.org/officeDocument/2006/relationships/image" Target="../media/image570.emf"/><Relationship Id="rId33" Type="http://schemas.openxmlformats.org/officeDocument/2006/relationships/image" Target="../media/image610.emf"/><Relationship Id="rId2" Type="http://schemas.openxmlformats.org/officeDocument/2006/relationships/image" Target="../media/image76.tmp"/><Relationship Id="rId16" Type="http://schemas.openxmlformats.org/officeDocument/2006/relationships/customXml" Target="../ink/ink74.xml"/><Relationship Id="rId20" Type="http://schemas.openxmlformats.org/officeDocument/2006/relationships/customXml" Target="../ink/ink76.xml"/><Relationship Id="rId29" Type="http://schemas.openxmlformats.org/officeDocument/2006/relationships/image" Target="../media/image590.emf"/><Relationship Id="rId1" Type="http://schemas.openxmlformats.org/officeDocument/2006/relationships/slideLayout" Target="../slideLayouts/slideLayout7.xml"/><Relationship Id="rId6" Type="http://schemas.openxmlformats.org/officeDocument/2006/relationships/image" Target="../media/image145.emf"/><Relationship Id="rId11" Type="http://schemas.openxmlformats.org/officeDocument/2006/relationships/customXml" Target="../ink/ink72.xml"/><Relationship Id="rId24" Type="http://schemas.openxmlformats.org/officeDocument/2006/relationships/customXml" Target="../ink/ink78.xml"/><Relationship Id="rId32" Type="http://schemas.openxmlformats.org/officeDocument/2006/relationships/customXml" Target="../ink/ink82.xml"/><Relationship Id="rId37" Type="http://schemas.openxmlformats.org/officeDocument/2006/relationships/image" Target="../media/image630.emf"/><Relationship Id="rId15" Type="http://schemas.openxmlformats.org/officeDocument/2006/relationships/image" Target="../media/image520.emf"/><Relationship Id="rId23" Type="http://schemas.openxmlformats.org/officeDocument/2006/relationships/image" Target="../media/image560.emf"/><Relationship Id="rId28" Type="http://schemas.openxmlformats.org/officeDocument/2006/relationships/customXml" Target="../ink/ink80.xml"/><Relationship Id="rId36" Type="http://schemas.openxmlformats.org/officeDocument/2006/relationships/customXml" Target="../ink/ink84.xml"/><Relationship Id="rId10" Type="http://schemas.openxmlformats.org/officeDocument/2006/relationships/image" Target="../media/image147.emf"/><Relationship Id="rId19" Type="http://schemas.openxmlformats.org/officeDocument/2006/relationships/image" Target="../media/image540.emf"/><Relationship Id="rId31" Type="http://schemas.openxmlformats.org/officeDocument/2006/relationships/image" Target="../media/image600.emf"/><Relationship Id="rId9" Type="http://schemas.openxmlformats.org/officeDocument/2006/relationships/customXml" Target="../ink/ink71.xml"/><Relationship Id="rId22" Type="http://schemas.openxmlformats.org/officeDocument/2006/relationships/customXml" Target="../ink/ink77.xml"/><Relationship Id="rId27" Type="http://schemas.openxmlformats.org/officeDocument/2006/relationships/image" Target="../media/image580.emf"/><Relationship Id="rId30" Type="http://schemas.openxmlformats.org/officeDocument/2006/relationships/customXml" Target="../ink/ink81.xml"/><Relationship Id="rId35" Type="http://schemas.openxmlformats.org/officeDocument/2006/relationships/image" Target="../media/image620.emf"/><Relationship Id="rId8" Type="http://schemas.openxmlformats.org/officeDocument/2006/relationships/image" Target="../media/image146.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ustomXml" Target="../ink/ink85.xml"/><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52.emf"/></Relationships>
</file>

<file path=ppt/slides/_rels/slide7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8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hyperlink" Target="https://www.sierraclub.org/ready-for-100/commitments"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9855" y="5258061"/>
            <a:ext cx="5624290"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 Sociology of Climate Change</a:t>
            </a:r>
            <a:r>
              <a:rPr lang="en-US" sz="2400" u="sng" dirty="0">
                <a:solidFill>
                  <a:prstClr val="white"/>
                </a:solidFill>
                <a:latin typeface="Times New Roman" panose="02020603050405020304" pitchFamily="18" charset="0"/>
                <a:ea typeface="Calibri" panose="020F0502020204030204" pitchFamily="34" charset="0"/>
              </a:rPr>
              <a:t>:  Responses</a:t>
            </a:r>
            <a:endPar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005" y="976696"/>
            <a:ext cx="7051990" cy="4400248"/>
          </a:xfrm>
          <a:prstGeom prst="rect">
            <a:avLst/>
          </a:prstGeom>
        </p:spPr>
      </p:pic>
    </p:spTree>
    <p:extLst>
      <p:ext uri="{BB962C8B-B14F-4D97-AF65-F5344CB8AC3E}">
        <p14:creationId xmlns:p14="http://schemas.microsoft.com/office/powerpoint/2010/main" val="54702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DF2025-99B9-49E8-B6E2-720D1A9E4C48}"/>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14 Climate </a:t>
            </a:r>
            <a:r>
              <a:rPr lang="en-US" sz="2000" dirty="0">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51607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48406" y="958362"/>
            <a:ext cx="3815101" cy="1907551"/>
          </a:xfrm>
          <a:prstGeom prst="rect">
            <a:avLst/>
          </a:prstGeom>
        </p:spPr>
      </p:pic>
      <p:pic>
        <p:nvPicPr>
          <p:cNvPr id="4" name="Picture 3"/>
          <p:cNvPicPr>
            <a:picLocks noChangeAspect="1"/>
          </p:cNvPicPr>
          <p:nvPr/>
        </p:nvPicPr>
        <p:blipFill>
          <a:blip r:embed="rId3"/>
          <a:stretch>
            <a:fillRect/>
          </a:stretch>
        </p:blipFill>
        <p:spPr>
          <a:xfrm>
            <a:off x="5244847" y="941798"/>
            <a:ext cx="2778134" cy="1924115"/>
          </a:xfrm>
          <a:prstGeom prst="rect">
            <a:avLst/>
          </a:prstGeom>
        </p:spPr>
      </p:pic>
      <p:pic>
        <p:nvPicPr>
          <p:cNvPr id="5" name="Picture 4"/>
          <p:cNvPicPr>
            <a:picLocks noChangeAspect="1"/>
          </p:cNvPicPr>
          <p:nvPr/>
        </p:nvPicPr>
        <p:blipFill rotWithShape="1">
          <a:blip r:embed="rId4"/>
          <a:srcRect l="9215" t="632" r="10751" b="-632"/>
          <a:stretch/>
        </p:blipFill>
        <p:spPr>
          <a:xfrm>
            <a:off x="2720176" y="4045046"/>
            <a:ext cx="2637692" cy="1390650"/>
          </a:xfrm>
          <a:prstGeom prst="rect">
            <a:avLst/>
          </a:prstGeom>
        </p:spPr>
      </p:pic>
      <p:pic>
        <p:nvPicPr>
          <p:cNvPr id="6" name="Picture 5"/>
          <p:cNvPicPr>
            <a:picLocks noChangeAspect="1"/>
          </p:cNvPicPr>
          <p:nvPr/>
        </p:nvPicPr>
        <p:blipFill>
          <a:blip r:embed="rId5"/>
          <a:stretch>
            <a:fillRect/>
          </a:stretch>
        </p:blipFill>
        <p:spPr>
          <a:xfrm>
            <a:off x="5596180" y="4041781"/>
            <a:ext cx="2651004" cy="1393915"/>
          </a:xfrm>
          <a:prstGeom prst="rect">
            <a:avLst/>
          </a:prstGeom>
        </p:spPr>
      </p:pic>
      <p:pic>
        <p:nvPicPr>
          <p:cNvPr id="7" name="Picture 6"/>
          <p:cNvPicPr>
            <a:picLocks noChangeAspect="1"/>
          </p:cNvPicPr>
          <p:nvPr/>
        </p:nvPicPr>
        <p:blipFill>
          <a:blip r:embed="rId6"/>
          <a:stretch>
            <a:fillRect/>
          </a:stretch>
        </p:blipFill>
        <p:spPr>
          <a:xfrm>
            <a:off x="948406" y="3143843"/>
            <a:ext cx="1533458" cy="2291853"/>
          </a:xfrm>
          <a:prstGeom prst="rect">
            <a:avLst/>
          </a:prstGeom>
        </p:spPr>
      </p:pic>
      <p:pic>
        <p:nvPicPr>
          <p:cNvPr id="8" name="Picture 7"/>
          <p:cNvPicPr>
            <a:picLocks noChangeAspect="1"/>
          </p:cNvPicPr>
          <p:nvPr/>
        </p:nvPicPr>
        <p:blipFill>
          <a:blip r:embed="rId7"/>
          <a:stretch>
            <a:fillRect/>
          </a:stretch>
        </p:blipFill>
        <p:spPr>
          <a:xfrm>
            <a:off x="2855956" y="3075951"/>
            <a:ext cx="5258843" cy="752528"/>
          </a:xfrm>
          <a:prstGeom prst="rect">
            <a:avLst/>
          </a:prstGeom>
        </p:spPr>
      </p:pic>
    </p:spTree>
    <p:extLst>
      <p:ext uri="{BB962C8B-B14F-4D97-AF65-F5344CB8AC3E}">
        <p14:creationId xmlns:p14="http://schemas.microsoft.com/office/powerpoint/2010/main" val="1679615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364" y="2893153"/>
            <a:ext cx="2730744" cy="10514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043" y="3944603"/>
            <a:ext cx="3044073" cy="22891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4370" y="860665"/>
            <a:ext cx="2980592" cy="198706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0737" y="3944603"/>
            <a:ext cx="2958559" cy="2218919"/>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29869"/>
          <a:stretch/>
        </p:blipFill>
        <p:spPr>
          <a:xfrm>
            <a:off x="1183922" y="860665"/>
            <a:ext cx="3246194" cy="2032488"/>
          </a:xfrm>
          <a:prstGeom prst="rect">
            <a:avLst/>
          </a:prstGeom>
        </p:spPr>
      </p:pic>
    </p:spTree>
    <p:extLst>
      <p:ext uri="{BB962C8B-B14F-4D97-AF65-F5344CB8AC3E}">
        <p14:creationId xmlns:p14="http://schemas.microsoft.com/office/powerpoint/2010/main" val="4293643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BC0C42-6456-467F-8848-D7DF51E41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356" y="941012"/>
            <a:ext cx="6576885" cy="4379143"/>
          </a:xfrm>
          <a:prstGeom prst="rect">
            <a:avLst/>
          </a:prstGeom>
        </p:spPr>
      </p:pic>
      <p:pic>
        <p:nvPicPr>
          <p:cNvPr id="7" name="Picture 6">
            <a:extLst>
              <a:ext uri="{FF2B5EF4-FFF2-40B4-BE49-F238E27FC236}">
                <a16:creationId xmlns:a16="http://schemas.microsoft.com/office/drawing/2014/main" id="{F36F65BF-5AD2-4E1E-AEFC-BBF0342B9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619" y="4078663"/>
            <a:ext cx="2486025" cy="1838325"/>
          </a:xfrm>
          <a:prstGeom prst="rect">
            <a:avLst/>
          </a:prstGeom>
        </p:spPr>
      </p:pic>
    </p:spTree>
    <p:extLst>
      <p:ext uri="{BB962C8B-B14F-4D97-AF65-F5344CB8AC3E}">
        <p14:creationId xmlns:p14="http://schemas.microsoft.com/office/powerpoint/2010/main" val="3519245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42648" y="868169"/>
            <a:ext cx="5944002" cy="4747772"/>
          </a:xfrm>
          <a:prstGeom prst="rect">
            <a:avLst/>
          </a:prstGeom>
        </p:spPr>
      </p:pic>
    </p:spTree>
    <p:extLst>
      <p:ext uri="{BB962C8B-B14F-4D97-AF65-F5344CB8AC3E}">
        <p14:creationId xmlns:p14="http://schemas.microsoft.com/office/powerpoint/2010/main" val="1914745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1102" y="1150034"/>
            <a:ext cx="6924675" cy="4343400"/>
          </a:xfrm>
          <a:prstGeom prst="rect">
            <a:avLst/>
          </a:prstGeom>
        </p:spPr>
      </p:pic>
      <p:sp>
        <p:nvSpPr>
          <p:cNvPr id="4" name="Rectangle 3"/>
          <p:cNvSpPr/>
          <p:nvPr/>
        </p:nvSpPr>
        <p:spPr>
          <a:xfrm>
            <a:off x="3850957" y="5454748"/>
            <a:ext cx="4572000" cy="276999"/>
          </a:xfrm>
          <a:prstGeom prst="rect">
            <a:avLst/>
          </a:prstGeom>
        </p:spPr>
        <p:txBody>
          <a:bodyPr>
            <a:spAutoFit/>
          </a:bodyPr>
          <a:lstStyle/>
          <a:p>
            <a:r>
              <a:rPr lang="en-US" sz="1200" dirty="0">
                <a:latin typeface="Times New Roman" panose="02020603050405020304" pitchFamily="18" charset="0"/>
                <a:cs typeface="Times New Roman" panose="02020603050405020304" pitchFamily="18" charset="0"/>
              </a:rPr>
              <a:t>https://commons.wikimedia.org/wiki/File:Greta_Thunberg_01.jpg</a:t>
            </a:r>
          </a:p>
        </p:txBody>
      </p:sp>
    </p:spTree>
    <p:extLst>
      <p:ext uri="{BB962C8B-B14F-4D97-AF65-F5344CB8AC3E}">
        <p14:creationId xmlns:p14="http://schemas.microsoft.com/office/powerpoint/2010/main" val="33411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D83B89-E28D-4C7F-8438-16282FA44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707" y="1263191"/>
            <a:ext cx="6880585" cy="4128351"/>
          </a:xfrm>
          <a:prstGeom prst="rect">
            <a:avLst/>
          </a:prstGeom>
        </p:spPr>
      </p:pic>
    </p:spTree>
    <p:extLst>
      <p:ext uri="{BB962C8B-B14F-4D97-AF65-F5344CB8AC3E}">
        <p14:creationId xmlns:p14="http://schemas.microsoft.com/office/powerpoint/2010/main" val="2495631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080" y="1153625"/>
            <a:ext cx="6313022" cy="4211157"/>
          </a:xfrm>
          <a:prstGeom prst="rect">
            <a:avLst/>
          </a:prstGeom>
        </p:spPr>
      </p:pic>
      <p:sp>
        <p:nvSpPr>
          <p:cNvPr id="4" name="Rectangle 3"/>
          <p:cNvSpPr/>
          <p:nvPr/>
        </p:nvSpPr>
        <p:spPr>
          <a:xfrm>
            <a:off x="4030980" y="5364782"/>
            <a:ext cx="4572000" cy="276999"/>
          </a:xfrm>
          <a:prstGeom prst="rect">
            <a:avLst/>
          </a:prstGeom>
        </p:spPr>
        <p:txBody>
          <a:bodyPr>
            <a:spAutoFit/>
          </a:bodyPr>
          <a:lstStyle/>
          <a:p>
            <a:r>
              <a:rPr lang="en-US" sz="1200" dirty="0">
                <a:latin typeface="Times New Roman" panose="02020603050405020304" pitchFamily="18" charset="0"/>
                <a:cs typeface="Times New Roman" panose="02020603050405020304" pitchFamily="18" charset="0"/>
              </a:rPr>
              <a:t>http://www.tcjzh.com/Article/guoji/2019/01/397976.html</a:t>
            </a:r>
          </a:p>
        </p:txBody>
      </p:sp>
    </p:spTree>
    <p:extLst>
      <p:ext uri="{BB962C8B-B14F-4D97-AF65-F5344CB8AC3E}">
        <p14:creationId xmlns:p14="http://schemas.microsoft.com/office/powerpoint/2010/main" val="2164143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B90306-7B84-4888-83E4-26DDD6D58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444" y="1317277"/>
            <a:ext cx="7463111" cy="3918133"/>
          </a:xfrm>
          <a:prstGeom prst="rect">
            <a:avLst/>
          </a:prstGeom>
        </p:spPr>
      </p:pic>
    </p:spTree>
    <p:extLst>
      <p:ext uri="{BB962C8B-B14F-4D97-AF65-F5344CB8AC3E}">
        <p14:creationId xmlns:p14="http://schemas.microsoft.com/office/powerpoint/2010/main" val="2313450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077" y="1022472"/>
            <a:ext cx="6992815" cy="4658963"/>
          </a:xfrm>
          <a:prstGeom prst="rect">
            <a:avLst/>
          </a:prstGeom>
        </p:spPr>
      </p:pic>
    </p:spTree>
    <p:extLst>
      <p:ext uri="{BB962C8B-B14F-4D97-AF65-F5344CB8AC3E}">
        <p14:creationId xmlns:p14="http://schemas.microsoft.com/office/powerpoint/2010/main" val="1942924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09EFED-B65A-40BC-B229-BD893DAA7674}"/>
              </a:ext>
            </a:extLst>
          </p:cNvPr>
          <p:cNvGrpSpPr/>
          <p:nvPr/>
        </p:nvGrpSpPr>
        <p:grpSpPr>
          <a:xfrm>
            <a:off x="645929" y="1624958"/>
            <a:ext cx="3528859" cy="3457254"/>
            <a:chOff x="4210635" y="633976"/>
            <a:chExt cx="3528859" cy="3457254"/>
          </a:xfrm>
        </p:grpSpPr>
        <p:sp>
          <p:nvSpPr>
            <p:cNvPr id="7" name="Oval 6">
              <a:extLst>
                <a:ext uri="{FF2B5EF4-FFF2-40B4-BE49-F238E27FC236}">
                  <a16:creationId xmlns:a16="http://schemas.microsoft.com/office/drawing/2014/main" id="{1DB2537A-A9A2-4465-A126-26E03B164315}"/>
                </a:ext>
              </a:extLst>
            </p:cNvPr>
            <p:cNvSpPr/>
            <p:nvPr/>
          </p:nvSpPr>
          <p:spPr>
            <a:xfrm>
              <a:off x="4210635" y="633976"/>
              <a:ext cx="3528859" cy="3457254"/>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 name="Oval 4">
              <a:extLst>
                <a:ext uri="{FF2B5EF4-FFF2-40B4-BE49-F238E27FC236}">
                  <a16:creationId xmlns:a16="http://schemas.microsoft.com/office/drawing/2014/main" id="{974C7300-9156-4F43-8269-0ED796D71262}"/>
                </a:ext>
              </a:extLst>
            </p:cNvPr>
            <p:cNvSpPr txBox="1"/>
            <p:nvPr/>
          </p:nvSpPr>
          <p:spPr>
            <a:xfrm>
              <a:off x="4933893" y="1041660"/>
              <a:ext cx="2034657" cy="264188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Society</a:t>
              </a:r>
            </a:p>
          </p:txBody>
        </p:sp>
      </p:grpSp>
      <p:grpSp>
        <p:nvGrpSpPr>
          <p:cNvPr id="10" name="Group 9">
            <a:extLst>
              <a:ext uri="{FF2B5EF4-FFF2-40B4-BE49-F238E27FC236}">
                <a16:creationId xmlns:a16="http://schemas.microsoft.com/office/drawing/2014/main" id="{B1D2882B-AB42-430F-BD49-FE1BED7FE54F}"/>
              </a:ext>
            </a:extLst>
          </p:cNvPr>
          <p:cNvGrpSpPr/>
          <p:nvPr/>
        </p:nvGrpSpPr>
        <p:grpSpPr>
          <a:xfrm>
            <a:off x="4969212" y="1624958"/>
            <a:ext cx="3528859" cy="3457254"/>
            <a:chOff x="4210635" y="633976"/>
            <a:chExt cx="3528859" cy="3457254"/>
          </a:xfrm>
        </p:grpSpPr>
        <p:sp>
          <p:nvSpPr>
            <p:cNvPr id="11" name="Oval 10">
              <a:extLst>
                <a:ext uri="{FF2B5EF4-FFF2-40B4-BE49-F238E27FC236}">
                  <a16:creationId xmlns:a16="http://schemas.microsoft.com/office/drawing/2014/main" id="{5FD5909F-A134-40A0-AC51-D48CC217B1B5}"/>
                </a:ext>
              </a:extLst>
            </p:cNvPr>
            <p:cNvSpPr/>
            <p:nvPr/>
          </p:nvSpPr>
          <p:spPr>
            <a:xfrm>
              <a:off x="4210635" y="633976"/>
              <a:ext cx="3528859" cy="3457254"/>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a:extLst>
                <a:ext uri="{FF2B5EF4-FFF2-40B4-BE49-F238E27FC236}">
                  <a16:creationId xmlns:a16="http://schemas.microsoft.com/office/drawing/2014/main" id="{5C16C6D9-1867-4650-9A9F-81A19F9AAFEE}"/>
                </a:ext>
              </a:extLst>
            </p:cNvPr>
            <p:cNvSpPr txBox="1"/>
            <p:nvPr/>
          </p:nvSpPr>
          <p:spPr>
            <a:xfrm>
              <a:off x="5212068" y="1041661"/>
              <a:ext cx="2034657" cy="264188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Times New Roman" panose="02020603050405020304" pitchFamily="18" charset="0"/>
                <a:cs typeface="Times New Roman" panose="02020603050405020304" pitchFamily="18" charset="0"/>
              </a:endParaRPr>
            </a:p>
          </p:txBody>
        </p:sp>
      </p:grpSp>
      <p:sp>
        <p:nvSpPr>
          <p:cNvPr id="13" name="Oval 4">
            <a:extLst>
              <a:ext uri="{FF2B5EF4-FFF2-40B4-BE49-F238E27FC236}">
                <a16:creationId xmlns:a16="http://schemas.microsoft.com/office/drawing/2014/main" id="{5D89E2AE-9A51-4DFD-AFC6-8D31C419185C}"/>
              </a:ext>
            </a:extLst>
          </p:cNvPr>
          <p:cNvSpPr txBox="1"/>
          <p:nvPr/>
        </p:nvSpPr>
        <p:spPr>
          <a:xfrm>
            <a:off x="5740156" y="2236485"/>
            <a:ext cx="2034657" cy="264188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Climate Change</a:t>
            </a:r>
          </a:p>
          <a:p>
            <a:pPr marL="0" lvl="0" indent="0" algn="ctr" defTabSz="1066800">
              <a:lnSpc>
                <a:spcPct val="90000"/>
              </a:lnSpc>
              <a:spcBef>
                <a:spcPct val="0"/>
              </a:spcBef>
              <a:spcAft>
                <a:spcPct val="35000"/>
              </a:spcAft>
              <a:buNone/>
            </a:pPr>
            <a:endParaRPr lang="en-US" sz="2400" kern="12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2EB9B37-F9EF-4D0E-B88E-6E7C895352C1}"/>
              </a:ext>
            </a:extLst>
          </p:cNvPr>
          <p:cNvPicPr>
            <a:picLocks noChangeAspect="1"/>
          </p:cNvPicPr>
          <p:nvPr/>
        </p:nvPicPr>
        <p:blipFill>
          <a:blip r:embed="rId2"/>
          <a:stretch>
            <a:fillRect/>
          </a:stretch>
        </p:blipFill>
        <p:spPr>
          <a:xfrm rot="10800000">
            <a:off x="2424176" y="898688"/>
            <a:ext cx="4278281" cy="755970"/>
          </a:xfrm>
          <a:prstGeom prst="rect">
            <a:avLst/>
          </a:prstGeom>
        </p:spPr>
      </p:pic>
      <p:sp>
        <p:nvSpPr>
          <p:cNvPr id="15" name="TextBox 14">
            <a:extLst>
              <a:ext uri="{FF2B5EF4-FFF2-40B4-BE49-F238E27FC236}">
                <a16:creationId xmlns:a16="http://schemas.microsoft.com/office/drawing/2014/main" id="{29335AA1-3D3D-424D-AAB5-02A5024F6278}"/>
              </a:ext>
            </a:extLst>
          </p:cNvPr>
          <p:cNvSpPr txBox="1"/>
          <p:nvPr/>
        </p:nvSpPr>
        <p:spPr>
          <a:xfrm>
            <a:off x="3820965" y="911254"/>
            <a:ext cx="1484702"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Responses</a:t>
            </a:r>
          </a:p>
        </p:txBody>
      </p:sp>
    </p:spTree>
    <p:extLst>
      <p:ext uri="{BB962C8B-B14F-4D97-AF65-F5344CB8AC3E}">
        <p14:creationId xmlns:p14="http://schemas.microsoft.com/office/powerpoint/2010/main" val="2824780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B748B9-174A-43E8-93A4-EE8EF3FA88F9}"/>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2245125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3833" t="15482" r="25001" b="5704"/>
          <a:stretch/>
        </p:blipFill>
        <p:spPr>
          <a:xfrm>
            <a:off x="1645920" y="502920"/>
            <a:ext cx="5962679" cy="5166360"/>
          </a:xfrm>
          <a:prstGeom prst="rect">
            <a:avLst/>
          </a:prstGeom>
        </p:spPr>
      </p:pic>
      <p:sp>
        <p:nvSpPr>
          <p:cNvPr id="4" name="TextBox 3"/>
          <p:cNvSpPr txBox="1"/>
          <p:nvPr/>
        </p:nvSpPr>
        <p:spPr>
          <a:xfrm>
            <a:off x="5063811" y="5735816"/>
            <a:ext cx="259314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The New York Times, August 23, 2017</a:t>
            </a:r>
          </a:p>
        </p:txBody>
      </p:sp>
    </p:spTree>
    <p:extLst>
      <p:ext uri="{BB962C8B-B14F-4D97-AF65-F5344CB8AC3E}">
        <p14:creationId xmlns:p14="http://schemas.microsoft.com/office/powerpoint/2010/main" val="3235738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915" y="883054"/>
            <a:ext cx="5802923" cy="5046020"/>
          </a:xfrm>
          <a:prstGeom prst="rect">
            <a:avLst/>
          </a:prstGeom>
        </p:spPr>
      </p:pic>
    </p:spTree>
    <p:extLst>
      <p:ext uri="{BB962C8B-B14F-4D97-AF65-F5344CB8AC3E}">
        <p14:creationId xmlns:p14="http://schemas.microsoft.com/office/powerpoint/2010/main" val="522333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32" y="712176"/>
            <a:ext cx="5462955" cy="307291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894"/>
          <a:stretch/>
        </p:blipFill>
        <p:spPr>
          <a:xfrm>
            <a:off x="3057159" y="3141239"/>
            <a:ext cx="5383457" cy="2932780"/>
          </a:xfrm>
          <a:prstGeom prst="rect">
            <a:avLst/>
          </a:prstGeom>
        </p:spPr>
      </p:pic>
    </p:spTree>
    <p:extLst>
      <p:ext uri="{BB962C8B-B14F-4D97-AF65-F5344CB8AC3E}">
        <p14:creationId xmlns:p14="http://schemas.microsoft.com/office/powerpoint/2010/main" val="3695334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2241" y="1479495"/>
            <a:ext cx="3151397" cy="1621006"/>
          </a:xfrm>
          <a:prstGeom prst="rect">
            <a:avLst/>
          </a:prstGeom>
        </p:spPr>
      </p:pic>
      <p:pic>
        <p:nvPicPr>
          <p:cNvPr id="5" name="Picture 4"/>
          <p:cNvPicPr>
            <a:picLocks noChangeAspect="1"/>
          </p:cNvPicPr>
          <p:nvPr/>
        </p:nvPicPr>
        <p:blipFill>
          <a:blip r:embed="rId3"/>
          <a:stretch>
            <a:fillRect/>
          </a:stretch>
        </p:blipFill>
        <p:spPr>
          <a:xfrm>
            <a:off x="3921369" y="1469191"/>
            <a:ext cx="4856285" cy="163131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241" y="3429469"/>
            <a:ext cx="5071872" cy="165201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6546" y="3429469"/>
            <a:ext cx="3009900" cy="1641764"/>
          </a:xfrm>
          <a:prstGeom prst="rect">
            <a:avLst/>
          </a:prstGeom>
        </p:spPr>
      </p:pic>
    </p:spTree>
    <p:extLst>
      <p:ext uri="{BB962C8B-B14F-4D97-AF65-F5344CB8AC3E}">
        <p14:creationId xmlns:p14="http://schemas.microsoft.com/office/powerpoint/2010/main" val="3880961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B109A-0393-4C2B-9D58-C1173E5A65D9}"/>
              </a:ext>
            </a:extLst>
          </p:cNvPr>
          <p:cNvPicPr>
            <a:picLocks noChangeAspect="1"/>
          </p:cNvPicPr>
          <p:nvPr/>
        </p:nvPicPr>
        <p:blipFill rotWithShape="1">
          <a:blip r:embed="rId2"/>
          <a:srcRect l="25670" t="26403" r="25464" b="24662"/>
          <a:stretch/>
        </p:blipFill>
        <p:spPr>
          <a:xfrm>
            <a:off x="624020" y="1110541"/>
            <a:ext cx="3947980" cy="2223864"/>
          </a:xfrm>
          <a:prstGeom prst="rect">
            <a:avLst/>
          </a:prstGeom>
        </p:spPr>
      </p:pic>
      <p:pic>
        <p:nvPicPr>
          <p:cNvPr id="4" name="Picture 3">
            <a:extLst>
              <a:ext uri="{FF2B5EF4-FFF2-40B4-BE49-F238E27FC236}">
                <a16:creationId xmlns:a16="http://schemas.microsoft.com/office/drawing/2014/main" id="{71E362B1-4C29-4F7B-8726-03B8959A85ED}"/>
              </a:ext>
            </a:extLst>
          </p:cNvPr>
          <p:cNvPicPr>
            <a:picLocks noChangeAspect="1"/>
          </p:cNvPicPr>
          <p:nvPr/>
        </p:nvPicPr>
        <p:blipFill rotWithShape="1">
          <a:blip r:embed="rId3"/>
          <a:srcRect l="27679" t="26221" r="27166" b="24845"/>
          <a:stretch/>
        </p:blipFill>
        <p:spPr>
          <a:xfrm>
            <a:off x="624020" y="3630486"/>
            <a:ext cx="3740590" cy="2280121"/>
          </a:xfrm>
          <a:prstGeom prst="rect">
            <a:avLst/>
          </a:prstGeom>
        </p:spPr>
      </p:pic>
      <p:pic>
        <p:nvPicPr>
          <p:cNvPr id="5" name="Picture 4">
            <a:extLst>
              <a:ext uri="{FF2B5EF4-FFF2-40B4-BE49-F238E27FC236}">
                <a16:creationId xmlns:a16="http://schemas.microsoft.com/office/drawing/2014/main" id="{C0F6648A-A47F-44E2-BF51-4BBAB0A41A4E}"/>
              </a:ext>
            </a:extLst>
          </p:cNvPr>
          <p:cNvPicPr>
            <a:picLocks noChangeAspect="1"/>
          </p:cNvPicPr>
          <p:nvPr/>
        </p:nvPicPr>
        <p:blipFill rotWithShape="1">
          <a:blip r:embed="rId4"/>
          <a:srcRect l="23608" t="23242" r="23505" b="22142"/>
          <a:stretch/>
        </p:blipFill>
        <p:spPr>
          <a:xfrm>
            <a:off x="4590174" y="3630485"/>
            <a:ext cx="3925176" cy="2280121"/>
          </a:xfrm>
          <a:prstGeom prst="rect">
            <a:avLst/>
          </a:prstGeom>
        </p:spPr>
      </p:pic>
      <p:pic>
        <p:nvPicPr>
          <p:cNvPr id="6" name="Picture 5">
            <a:extLst>
              <a:ext uri="{FF2B5EF4-FFF2-40B4-BE49-F238E27FC236}">
                <a16:creationId xmlns:a16="http://schemas.microsoft.com/office/drawing/2014/main" id="{9A1E2427-EC2D-4921-8CDC-85E27D2686AA}"/>
              </a:ext>
            </a:extLst>
          </p:cNvPr>
          <p:cNvPicPr>
            <a:picLocks noChangeAspect="1"/>
          </p:cNvPicPr>
          <p:nvPr/>
        </p:nvPicPr>
        <p:blipFill rotWithShape="1">
          <a:blip r:embed="rId5"/>
          <a:srcRect l="38097" t="37773" r="37914" b="36525"/>
          <a:stretch/>
        </p:blipFill>
        <p:spPr>
          <a:xfrm>
            <a:off x="4825222" y="1110541"/>
            <a:ext cx="3690128" cy="2223865"/>
          </a:xfrm>
          <a:prstGeom prst="rect">
            <a:avLst/>
          </a:prstGeom>
        </p:spPr>
      </p:pic>
    </p:spTree>
    <p:extLst>
      <p:ext uri="{BB962C8B-B14F-4D97-AF65-F5344CB8AC3E}">
        <p14:creationId xmlns:p14="http://schemas.microsoft.com/office/powerpoint/2010/main" val="3922120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4CB14-03DB-44CB-95D7-318096BF5483}"/>
              </a:ext>
            </a:extLst>
          </p:cNvPr>
          <p:cNvPicPr>
            <a:picLocks noChangeAspect="1"/>
          </p:cNvPicPr>
          <p:nvPr/>
        </p:nvPicPr>
        <p:blipFill rotWithShape="1">
          <a:blip r:embed="rId2"/>
          <a:srcRect l="23196" t="23471" r="23299" b="21546"/>
          <a:stretch/>
        </p:blipFill>
        <p:spPr>
          <a:xfrm>
            <a:off x="2271860" y="3429000"/>
            <a:ext cx="4892512" cy="2828041"/>
          </a:xfrm>
          <a:prstGeom prst="rect">
            <a:avLst/>
          </a:prstGeom>
        </p:spPr>
      </p:pic>
      <p:pic>
        <p:nvPicPr>
          <p:cNvPr id="4" name="Picture 3">
            <a:extLst>
              <a:ext uri="{FF2B5EF4-FFF2-40B4-BE49-F238E27FC236}">
                <a16:creationId xmlns:a16="http://schemas.microsoft.com/office/drawing/2014/main" id="{324DB89E-AAAD-4C16-86FD-265AA32904B4}"/>
              </a:ext>
            </a:extLst>
          </p:cNvPr>
          <p:cNvPicPr>
            <a:picLocks noChangeAspect="1"/>
          </p:cNvPicPr>
          <p:nvPr/>
        </p:nvPicPr>
        <p:blipFill rotWithShape="1">
          <a:blip r:embed="rId3"/>
          <a:srcRect l="23196" t="22823" r="23299" b="22011"/>
          <a:stretch/>
        </p:blipFill>
        <p:spPr>
          <a:xfrm>
            <a:off x="2271860" y="469967"/>
            <a:ext cx="4892512" cy="2837468"/>
          </a:xfrm>
          <a:prstGeom prst="rect">
            <a:avLst/>
          </a:prstGeom>
        </p:spPr>
      </p:pic>
    </p:spTree>
    <p:extLst>
      <p:ext uri="{BB962C8B-B14F-4D97-AF65-F5344CB8AC3E}">
        <p14:creationId xmlns:p14="http://schemas.microsoft.com/office/powerpoint/2010/main" val="1151838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007" t="8018" r="2537" b="5468"/>
          <a:stretch/>
        </p:blipFill>
        <p:spPr>
          <a:xfrm>
            <a:off x="1142999" y="1441472"/>
            <a:ext cx="6858001" cy="353321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DD11B5C2-BE53-437A-AA98-16240D1EA88D}"/>
                  </a:ext>
                </a:extLst>
              </p14:cNvPr>
              <p14:cNvContentPartPr/>
              <p14:nvPr/>
            </p14:nvContentPartPr>
            <p14:xfrm>
              <a:off x="1525680" y="2438280"/>
              <a:ext cx="5143320" cy="411480"/>
            </p14:xfrm>
          </p:contentPart>
        </mc:Choice>
        <mc:Fallback xmlns="">
          <p:pic>
            <p:nvPicPr>
              <p:cNvPr id="4" name="Ink 3">
                <a:extLst>
                  <a:ext uri="{FF2B5EF4-FFF2-40B4-BE49-F238E27FC236}">
                    <a16:creationId xmlns:a16="http://schemas.microsoft.com/office/drawing/2014/main" id="{DD11B5C2-BE53-437A-AA98-16240D1EA88D}"/>
                  </a:ext>
                </a:extLst>
              </p:cNvPr>
              <p:cNvPicPr/>
              <p:nvPr/>
            </p:nvPicPr>
            <p:blipFill>
              <a:blip r:embed="rId6"/>
              <a:stretch>
                <a:fillRect/>
              </a:stretch>
            </p:blipFill>
            <p:spPr>
              <a:xfrm>
                <a:off x="1509840" y="2374920"/>
                <a:ext cx="5174640" cy="538200"/>
              </a:xfrm>
              <a:prstGeom prst="rect">
                <a:avLst/>
              </a:prstGeom>
            </p:spPr>
          </p:pic>
        </mc:Fallback>
      </mc:AlternateContent>
    </p:spTree>
    <p:extLst>
      <p:ext uri="{BB962C8B-B14F-4D97-AF65-F5344CB8AC3E}">
        <p14:creationId xmlns:p14="http://schemas.microsoft.com/office/powerpoint/2010/main" val="3303036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9166" t="20222" r="25500" b="24666"/>
          <a:stretch/>
        </p:blipFill>
        <p:spPr>
          <a:xfrm>
            <a:off x="944880" y="889074"/>
            <a:ext cx="7101840" cy="4856405"/>
          </a:xfrm>
          <a:prstGeom prst="rect">
            <a:avLst/>
          </a:prstGeom>
        </p:spPr>
      </p:pic>
    </p:spTree>
    <p:extLst>
      <p:ext uri="{BB962C8B-B14F-4D97-AF65-F5344CB8AC3E}">
        <p14:creationId xmlns:p14="http://schemas.microsoft.com/office/powerpoint/2010/main" val="264536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8074" r="10666" b="7778"/>
          <a:stretch/>
        </p:blipFill>
        <p:spPr>
          <a:xfrm>
            <a:off x="1913641" y="773168"/>
            <a:ext cx="4715738" cy="2498637"/>
          </a:xfrm>
          <a:prstGeom prst="rect">
            <a:avLst/>
          </a:prstGeom>
        </p:spPr>
      </p:pic>
      <p:pic>
        <p:nvPicPr>
          <p:cNvPr id="6" name="Picture 5"/>
          <p:cNvPicPr>
            <a:picLocks noChangeAspect="1"/>
          </p:cNvPicPr>
          <p:nvPr/>
        </p:nvPicPr>
        <p:blipFill rotWithShape="1">
          <a:blip r:embed="rId3"/>
          <a:srcRect l="16418" t="33853" r="17333" b="6592"/>
          <a:stretch/>
        </p:blipFill>
        <p:spPr>
          <a:xfrm>
            <a:off x="2611224" y="3429000"/>
            <a:ext cx="4715738" cy="2384562"/>
          </a:xfrm>
          <a:prstGeom prst="rect">
            <a:avLst/>
          </a:prstGeom>
        </p:spPr>
      </p:pic>
    </p:spTree>
    <p:extLst>
      <p:ext uri="{BB962C8B-B14F-4D97-AF65-F5344CB8AC3E}">
        <p14:creationId xmlns:p14="http://schemas.microsoft.com/office/powerpoint/2010/main" val="946369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D406FE-1335-490F-8386-6B28F057944E}"/>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14 Climate </a:t>
            </a:r>
            <a:r>
              <a:rPr lang="en-US" sz="2000" dirty="0">
                <a:solidFill>
                  <a:prstClr val="white"/>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indent="457200">
              <a:defRPr/>
            </a:pPr>
            <a:r>
              <a:rPr lang="en-US" sz="2000" dirty="0">
                <a:solidFill>
                  <a:prstClr val="white"/>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23 Policy – </a:t>
            </a:r>
            <a:r>
              <a:rPr lang="en-US" sz="2000" dirty="0">
                <a:solidFill>
                  <a:prstClr val="white"/>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2280403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63CD78-2D3B-43EC-B554-FF01BBBCD36F}"/>
              </a:ext>
            </a:extLst>
          </p:cNvPr>
          <p:cNvPicPr>
            <a:picLocks noChangeAspect="1"/>
          </p:cNvPicPr>
          <p:nvPr/>
        </p:nvPicPr>
        <p:blipFill rotWithShape="1">
          <a:blip r:embed="rId2"/>
          <a:srcRect l="4227" t="11742" r="38969" b="17190"/>
          <a:stretch/>
        </p:blipFill>
        <p:spPr>
          <a:xfrm>
            <a:off x="834731" y="544397"/>
            <a:ext cx="3575522" cy="2516304"/>
          </a:xfrm>
          <a:prstGeom prst="rect">
            <a:avLst/>
          </a:prstGeom>
        </p:spPr>
      </p:pic>
      <p:pic>
        <p:nvPicPr>
          <p:cNvPr id="4" name="Picture 3">
            <a:extLst>
              <a:ext uri="{FF2B5EF4-FFF2-40B4-BE49-F238E27FC236}">
                <a16:creationId xmlns:a16="http://schemas.microsoft.com/office/drawing/2014/main" id="{A7C06B0F-1205-46E9-974B-FB114CECDF13}"/>
              </a:ext>
            </a:extLst>
          </p:cNvPr>
          <p:cNvPicPr>
            <a:picLocks noChangeAspect="1"/>
          </p:cNvPicPr>
          <p:nvPr/>
        </p:nvPicPr>
        <p:blipFill rotWithShape="1">
          <a:blip r:embed="rId3"/>
          <a:srcRect l="4124" t="11010" r="38659" b="14286"/>
          <a:stretch/>
        </p:blipFill>
        <p:spPr>
          <a:xfrm>
            <a:off x="4893100" y="544396"/>
            <a:ext cx="3426185" cy="2516304"/>
          </a:xfrm>
          <a:prstGeom prst="rect">
            <a:avLst/>
          </a:prstGeom>
        </p:spPr>
      </p:pic>
      <p:pic>
        <p:nvPicPr>
          <p:cNvPr id="7" name="Picture 6">
            <a:extLst>
              <a:ext uri="{FF2B5EF4-FFF2-40B4-BE49-F238E27FC236}">
                <a16:creationId xmlns:a16="http://schemas.microsoft.com/office/drawing/2014/main" id="{24A8976E-AAA3-4AD2-A123-F838223260DA}"/>
              </a:ext>
            </a:extLst>
          </p:cNvPr>
          <p:cNvPicPr>
            <a:picLocks noChangeAspect="1"/>
          </p:cNvPicPr>
          <p:nvPr/>
        </p:nvPicPr>
        <p:blipFill rotWithShape="1">
          <a:blip r:embed="rId4"/>
          <a:srcRect l="4123" t="8797" r="38454" b="18014"/>
          <a:stretch/>
        </p:blipFill>
        <p:spPr>
          <a:xfrm>
            <a:off x="911553" y="3585478"/>
            <a:ext cx="3509816" cy="2516304"/>
          </a:xfrm>
          <a:prstGeom prst="rect">
            <a:avLst/>
          </a:prstGeom>
        </p:spPr>
      </p:pic>
      <p:pic>
        <p:nvPicPr>
          <p:cNvPr id="8" name="Picture 7">
            <a:extLst>
              <a:ext uri="{FF2B5EF4-FFF2-40B4-BE49-F238E27FC236}">
                <a16:creationId xmlns:a16="http://schemas.microsoft.com/office/drawing/2014/main" id="{633C58D1-E150-4D48-8EC2-0C8725613CCC}"/>
              </a:ext>
            </a:extLst>
          </p:cNvPr>
          <p:cNvPicPr>
            <a:picLocks noChangeAspect="1"/>
          </p:cNvPicPr>
          <p:nvPr/>
        </p:nvPicPr>
        <p:blipFill rotWithShape="1">
          <a:blip r:embed="rId5"/>
          <a:srcRect l="3815" t="11480" r="38350" b="14806"/>
          <a:stretch/>
        </p:blipFill>
        <p:spPr>
          <a:xfrm>
            <a:off x="4851284" y="3585477"/>
            <a:ext cx="3509816" cy="2516304"/>
          </a:xfrm>
          <a:prstGeom prst="rect">
            <a:avLst/>
          </a:prstGeom>
        </p:spPr>
      </p:pic>
    </p:spTree>
    <p:extLst>
      <p:ext uri="{BB962C8B-B14F-4D97-AF65-F5344CB8AC3E}">
        <p14:creationId xmlns:p14="http://schemas.microsoft.com/office/powerpoint/2010/main" val="746105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77741A-63FA-485F-899D-6442F6DD0B1B}"/>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3472169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3833" t="15482" r="25001" b="5704"/>
          <a:stretch/>
        </p:blipFill>
        <p:spPr>
          <a:xfrm>
            <a:off x="1590660" y="710310"/>
            <a:ext cx="5962679" cy="5166360"/>
          </a:xfrm>
          <a:prstGeom prst="rect">
            <a:avLst/>
          </a:prstGeom>
        </p:spPr>
      </p:pic>
      <p:sp>
        <p:nvSpPr>
          <p:cNvPr id="4" name="TextBox 3"/>
          <p:cNvSpPr txBox="1"/>
          <p:nvPr/>
        </p:nvSpPr>
        <p:spPr>
          <a:xfrm>
            <a:off x="5044393" y="5876670"/>
            <a:ext cx="259314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The New York Times, August 23, 2017</a:t>
            </a:r>
          </a:p>
        </p:txBody>
      </p:sp>
    </p:spTree>
    <p:extLst>
      <p:ext uri="{BB962C8B-B14F-4D97-AF65-F5344CB8AC3E}">
        <p14:creationId xmlns:p14="http://schemas.microsoft.com/office/powerpoint/2010/main" val="3174566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E35936-CAE7-4332-A9F1-25CE553A5340}"/>
              </a:ext>
            </a:extLst>
          </p:cNvPr>
          <p:cNvPicPr>
            <a:picLocks noChangeAspect="1"/>
          </p:cNvPicPr>
          <p:nvPr/>
        </p:nvPicPr>
        <p:blipFill rotWithShape="1">
          <a:blip r:embed="rId2"/>
          <a:srcRect l="16392" t="19988" r="14536" b="62773"/>
          <a:stretch/>
        </p:blipFill>
        <p:spPr>
          <a:xfrm>
            <a:off x="1857077" y="612742"/>
            <a:ext cx="5371877" cy="754144"/>
          </a:xfrm>
          <a:prstGeom prst="rect">
            <a:avLst/>
          </a:prstGeom>
        </p:spPr>
      </p:pic>
      <p:pic>
        <p:nvPicPr>
          <p:cNvPr id="9" name="Picture 8">
            <a:extLst>
              <a:ext uri="{FF2B5EF4-FFF2-40B4-BE49-F238E27FC236}">
                <a16:creationId xmlns:a16="http://schemas.microsoft.com/office/drawing/2014/main" id="{88C3B83D-E6DB-4F32-9893-B3D2379A1EDE}"/>
              </a:ext>
            </a:extLst>
          </p:cNvPr>
          <p:cNvPicPr>
            <a:picLocks noChangeAspect="1"/>
          </p:cNvPicPr>
          <p:nvPr/>
        </p:nvPicPr>
        <p:blipFill rotWithShape="1">
          <a:blip r:embed="rId2"/>
          <a:srcRect l="16392" t="49726" r="14536" b="25578"/>
          <a:stretch/>
        </p:blipFill>
        <p:spPr>
          <a:xfrm>
            <a:off x="1857076" y="1366886"/>
            <a:ext cx="5371877" cy="1080367"/>
          </a:xfrm>
          <a:prstGeom prst="rect">
            <a:avLst/>
          </a:prstGeom>
        </p:spPr>
      </p:pic>
      <p:pic>
        <p:nvPicPr>
          <p:cNvPr id="10" name="Picture 9">
            <a:extLst>
              <a:ext uri="{FF2B5EF4-FFF2-40B4-BE49-F238E27FC236}">
                <a16:creationId xmlns:a16="http://schemas.microsoft.com/office/drawing/2014/main" id="{6FE20D0E-5D95-46F6-8EB8-3A0AEB088FA1}"/>
              </a:ext>
            </a:extLst>
          </p:cNvPr>
          <p:cNvPicPr>
            <a:picLocks noChangeAspect="1"/>
          </p:cNvPicPr>
          <p:nvPr/>
        </p:nvPicPr>
        <p:blipFill rotWithShape="1">
          <a:blip r:embed="rId3"/>
          <a:srcRect l="18454" t="28419" r="33402" b="10000"/>
          <a:stretch/>
        </p:blipFill>
        <p:spPr>
          <a:xfrm>
            <a:off x="1857076" y="2447253"/>
            <a:ext cx="5371877" cy="3864990"/>
          </a:xfrm>
          <a:prstGeom prst="rect">
            <a:avLst/>
          </a:prstGeom>
        </p:spPr>
      </p:pic>
    </p:spTree>
    <p:extLst>
      <p:ext uri="{BB962C8B-B14F-4D97-AF65-F5344CB8AC3E}">
        <p14:creationId xmlns:p14="http://schemas.microsoft.com/office/powerpoint/2010/main" val="1889014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6E39EE-539B-456D-BABA-F4A6C1260A37}"/>
              </a:ext>
            </a:extLst>
          </p:cNvPr>
          <p:cNvPicPr>
            <a:picLocks noChangeAspect="1"/>
          </p:cNvPicPr>
          <p:nvPr/>
        </p:nvPicPr>
        <p:blipFill>
          <a:blip r:embed="rId2"/>
          <a:stretch>
            <a:fillRect/>
          </a:stretch>
        </p:blipFill>
        <p:spPr>
          <a:xfrm>
            <a:off x="1596894" y="633741"/>
            <a:ext cx="5950212" cy="5590517"/>
          </a:xfrm>
          <a:prstGeom prst="rect">
            <a:avLst/>
          </a:prstGeom>
        </p:spPr>
      </p:pic>
      <p:sp>
        <p:nvSpPr>
          <p:cNvPr id="8" name="Rectangle 7">
            <a:extLst>
              <a:ext uri="{FF2B5EF4-FFF2-40B4-BE49-F238E27FC236}">
                <a16:creationId xmlns:a16="http://schemas.microsoft.com/office/drawing/2014/main" id="{1194A779-5391-4097-991D-53C7E0D6E78F}"/>
              </a:ext>
            </a:extLst>
          </p:cNvPr>
          <p:cNvSpPr/>
          <p:nvPr/>
        </p:nvSpPr>
        <p:spPr>
          <a:xfrm>
            <a:off x="5186577" y="6231288"/>
            <a:ext cx="2439707" cy="276614"/>
          </a:xfrm>
          <a:prstGeom prst="rect">
            <a:avLst/>
          </a:prstGeom>
        </p:spPr>
        <p:txBody>
          <a:bodyPr wrap="none">
            <a:spAutoFit/>
          </a:bodyPr>
          <a:lstStyle/>
          <a:p>
            <a:pPr>
              <a:lnSpc>
                <a:spcPct val="107000"/>
              </a:lnSpc>
              <a:spcAft>
                <a:spcPts val="800"/>
              </a:spcAft>
            </a:pPr>
            <a:r>
              <a:rPr lang="en-US" sz="12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The New York Times, May 26, 2021</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9412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275615-6D30-43B3-9E35-BEA1A137E501}"/>
              </a:ext>
            </a:extLst>
          </p:cNvPr>
          <p:cNvPicPr>
            <a:picLocks noChangeAspect="1"/>
          </p:cNvPicPr>
          <p:nvPr/>
        </p:nvPicPr>
        <p:blipFill>
          <a:blip r:embed="rId2"/>
          <a:stretch>
            <a:fillRect/>
          </a:stretch>
        </p:blipFill>
        <p:spPr>
          <a:xfrm>
            <a:off x="1657859" y="609355"/>
            <a:ext cx="5828281" cy="5639289"/>
          </a:xfrm>
          <a:prstGeom prst="rect">
            <a:avLst/>
          </a:prstGeom>
        </p:spPr>
      </p:pic>
      <p:pic>
        <p:nvPicPr>
          <p:cNvPr id="8" name="Picture 7">
            <a:extLst>
              <a:ext uri="{FF2B5EF4-FFF2-40B4-BE49-F238E27FC236}">
                <a16:creationId xmlns:a16="http://schemas.microsoft.com/office/drawing/2014/main" id="{A56B5867-31A6-4405-B557-182CA5FD0F24}"/>
              </a:ext>
            </a:extLst>
          </p:cNvPr>
          <p:cNvPicPr>
            <a:picLocks noChangeAspect="1"/>
          </p:cNvPicPr>
          <p:nvPr/>
        </p:nvPicPr>
        <p:blipFill>
          <a:blip r:embed="rId3"/>
          <a:stretch>
            <a:fillRect/>
          </a:stretch>
        </p:blipFill>
        <p:spPr>
          <a:xfrm>
            <a:off x="5227162" y="6325387"/>
            <a:ext cx="5951220" cy="292608"/>
          </a:xfrm>
          <a:prstGeom prst="rect">
            <a:avLst/>
          </a:prstGeom>
        </p:spPr>
      </p:pic>
    </p:spTree>
    <p:extLst>
      <p:ext uri="{BB962C8B-B14F-4D97-AF65-F5344CB8AC3E}">
        <p14:creationId xmlns:p14="http://schemas.microsoft.com/office/powerpoint/2010/main" val="3089440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531D4-30CE-4320-B10F-B5744260C2FD}"/>
              </a:ext>
            </a:extLst>
          </p:cNvPr>
          <p:cNvPicPr>
            <a:picLocks noChangeAspect="1"/>
          </p:cNvPicPr>
          <p:nvPr/>
        </p:nvPicPr>
        <p:blipFill rotWithShape="1">
          <a:blip r:embed="rId2"/>
          <a:srcRect l="36907" t="18674" r="34073" b="8013"/>
          <a:stretch/>
        </p:blipFill>
        <p:spPr>
          <a:xfrm>
            <a:off x="2512243" y="501977"/>
            <a:ext cx="4119513" cy="5854045"/>
          </a:xfrm>
          <a:prstGeom prst="rect">
            <a:avLst/>
          </a:prstGeom>
        </p:spPr>
      </p:pic>
    </p:spTree>
    <p:extLst>
      <p:ext uri="{BB962C8B-B14F-4D97-AF65-F5344CB8AC3E}">
        <p14:creationId xmlns:p14="http://schemas.microsoft.com/office/powerpoint/2010/main" val="3863280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54403E-5738-4305-95D0-24FD78979F40}"/>
              </a:ext>
            </a:extLst>
          </p:cNvPr>
          <p:cNvPicPr>
            <a:picLocks noChangeAspect="1"/>
          </p:cNvPicPr>
          <p:nvPr/>
        </p:nvPicPr>
        <p:blipFill rotWithShape="1">
          <a:blip r:embed="rId2"/>
          <a:srcRect l="13917" t="18523" r="29175" b="15132"/>
          <a:stretch/>
        </p:blipFill>
        <p:spPr>
          <a:xfrm>
            <a:off x="1758097" y="553671"/>
            <a:ext cx="5627803" cy="3690697"/>
          </a:xfrm>
          <a:prstGeom prst="rect">
            <a:avLst/>
          </a:prstGeom>
        </p:spPr>
      </p:pic>
      <p:pic>
        <p:nvPicPr>
          <p:cNvPr id="9" name="Picture 8">
            <a:extLst>
              <a:ext uri="{FF2B5EF4-FFF2-40B4-BE49-F238E27FC236}">
                <a16:creationId xmlns:a16="http://schemas.microsoft.com/office/drawing/2014/main" id="{2F39B928-72B3-4F8C-9188-88D10697B28E}"/>
              </a:ext>
            </a:extLst>
          </p:cNvPr>
          <p:cNvPicPr>
            <a:picLocks noChangeAspect="1"/>
          </p:cNvPicPr>
          <p:nvPr/>
        </p:nvPicPr>
        <p:blipFill rotWithShape="1">
          <a:blip r:embed="rId3"/>
          <a:srcRect l="13918" t="23563" r="29174" b="34191"/>
          <a:stretch/>
        </p:blipFill>
        <p:spPr>
          <a:xfrm>
            <a:off x="1764667" y="3638747"/>
            <a:ext cx="5621233" cy="2347274"/>
          </a:xfrm>
          <a:prstGeom prst="rect">
            <a:avLst/>
          </a:prstGeom>
        </p:spPr>
      </p:pic>
      <p:sp>
        <p:nvSpPr>
          <p:cNvPr id="10" name="Rectangle 9">
            <a:extLst>
              <a:ext uri="{FF2B5EF4-FFF2-40B4-BE49-F238E27FC236}">
                <a16:creationId xmlns:a16="http://schemas.microsoft.com/office/drawing/2014/main" id="{4F4A325C-F7EE-47EE-BB78-1D02F4809719}"/>
              </a:ext>
            </a:extLst>
          </p:cNvPr>
          <p:cNvSpPr/>
          <p:nvPr/>
        </p:nvSpPr>
        <p:spPr>
          <a:xfrm>
            <a:off x="3153266" y="5964964"/>
            <a:ext cx="4572000" cy="474232"/>
          </a:xfrm>
          <a:prstGeom prst="rect">
            <a:avLst/>
          </a:prstGeom>
        </p:spPr>
        <p:txBody>
          <a:bodyPr>
            <a:spAutoFit/>
          </a:bodyPr>
          <a:lstStyle/>
          <a:p>
            <a:pPr>
              <a:lnSpc>
                <a:spcPct val="107000"/>
              </a:lnSpc>
              <a:spcAft>
                <a:spcPts val="800"/>
              </a:spcAft>
            </a:pPr>
            <a:r>
              <a:rPr lang="en-US" sz="12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https://oilprice.com/Energy/Energy-General/Are-Americas-Largest-Oil-Companies-Really-Going-Green.html</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A731D4C-7909-49BE-A693-4B3F88F9CD42}"/>
                  </a:ext>
                </a:extLst>
              </p14:cNvPr>
              <p14:cNvContentPartPr/>
              <p14:nvPr/>
            </p14:nvContentPartPr>
            <p14:xfrm>
              <a:off x="5298480" y="5388120"/>
              <a:ext cx="1735920" cy="36720"/>
            </p14:xfrm>
          </p:contentPart>
        </mc:Choice>
        <mc:Fallback xmlns="">
          <p:pic>
            <p:nvPicPr>
              <p:cNvPr id="2" name="Ink 1">
                <a:extLst>
                  <a:ext uri="{FF2B5EF4-FFF2-40B4-BE49-F238E27FC236}">
                    <a16:creationId xmlns:a16="http://schemas.microsoft.com/office/drawing/2014/main" id="{BA731D4C-7909-49BE-A693-4B3F88F9CD42}"/>
                  </a:ext>
                </a:extLst>
              </p:cNvPr>
              <p:cNvPicPr/>
              <p:nvPr/>
            </p:nvPicPr>
            <p:blipFill>
              <a:blip r:embed="rId7"/>
              <a:stretch>
                <a:fillRect/>
              </a:stretch>
            </p:blipFill>
            <p:spPr>
              <a:xfrm>
                <a:off x="5282640" y="5324760"/>
                <a:ext cx="176724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C8F01C26-B451-4323-B799-173CB8BDF95C}"/>
                  </a:ext>
                </a:extLst>
              </p14:cNvPr>
              <p14:cNvContentPartPr/>
              <p14:nvPr/>
            </p14:nvContentPartPr>
            <p14:xfrm>
              <a:off x="2247480" y="5625360"/>
              <a:ext cx="4613400" cy="46080"/>
            </p14:xfrm>
          </p:contentPart>
        </mc:Choice>
        <mc:Fallback xmlns="">
          <p:pic>
            <p:nvPicPr>
              <p:cNvPr id="3" name="Ink 2">
                <a:extLst>
                  <a:ext uri="{FF2B5EF4-FFF2-40B4-BE49-F238E27FC236}">
                    <a16:creationId xmlns:a16="http://schemas.microsoft.com/office/drawing/2014/main" id="{C8F01C26-B451-4323-B799-173CB8BDF95C}"/>
                  </a:ext>
                </a:extLst>
              </p:cNvPr>
              <p:cNvPicPr/>
              <p:nvPr/>
            </p:nvPicPr>
            <p:blipFill>
              <a:blip r:embed="rId9"/>
              <a:stretch>
                <a:fillRect/>
              </a:stretch>
            </p:blipFill>
            <p:spPr>
              <a:xfrm>
                <a:off x="2231640" y="5562000"/>
                <a:ext cx="464472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97C9EAE4-7E9A-43BD-AEA8-23A6D5191A97}"/>
                  </a:ext>
                </a:extLst>
              </p14:cNvPr>
              <p14:cNvContentPartPr/>
              <p14:nvPr/>
            </p14:nvContentPartPr>
            <p14:xfrm>
              <a:off x="2009880" y="5780520"/>
              <a:ext cx="3645000" cy="55440"/>
            </p14:xfrm>
          </p:contentPart>
        </mc:Choice>
        <mc:Fallback xmlns="">
          <p:pic>
            <p:nvPicPr>
              <p:cNvPr id="4" name="Ink 3">
                <a:extLst>
                  <a:ext uri="{FF2B5EF4-FFF2-40B4-BE49-F238E27FC236}">
                    <a16:creationId xmlns:a16="http://schemas.microsoft.com/office/drawing/2014/main" id="{97C9EAE4-7E9A-43BD-AEA8-23A6D5191A97}"/>
                  </a:ext>
                </a:extLst>
              </p:cNvPr>
              <p:cNvPicPr/>
              <p:nvPr/>
            </p:nvPicPr>
            <p:blipFill>
              <a:blip r:embed="rId11"/>
              <a:stretch>
                <a:fillRect/>
              </a:stretch>
            </p:blipFill>
            <p:spPr>
              <a:xfrm>
                <a:off x="1994040" y="5717160"/>
                <a:ext cx="3676320" cy="182160"/>
              </a:xfrm>
              <a:prstGeom prst="rect">
                <a:avLst/>
              </a:prstGeom>
            </p:spPr>
          </p:pic>
        </mc:Fallback>
      </mc:AlternateContent>
    </p:spTree>
    <p:extLst>
      <p:ext uri="{BB962C8B-B14F-4D97-AF65-F5344CB8AC3E}">
        <p14:creationId xmlns:p14="http://schemas.microsoft.com/office/powerpoint/2010/main" val="2195571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A01D2F-7B95-40BF-BE05-27B272E093B6}"/>
              </a:ext>
            </a:extLst>
          </p:cNvPr>
          <p:cNvSpPr/>
          <p:nvPr/>
        </p:nvSpPr>
        <p:spPr>
          <a:xfrm>
            <a:off x="1292087" y="2630982"/>
            <a:ext cx="6559826" cy="1760995"/>
          </a:xfrm>
          <a:prstGeom prst="rect">
            <a:avLst/>
          </a:prstGeom>
        </p:spPr>
        <p:txBody>
          <a:bodyPr wrap="square">
            <a:spAutoFit/>
          </a:bodyPr>
          <a:lstStyle/>
          <a:p>
            <a:pPr>
              <a:lnSpc>
                <a:spcPct val="107000"/>
              </a:lnSpc>
              <a:spcAft>
                <a:spcPts val="800"/>
              </a:spcAft>
            </a:pPr>
            <a:r>
              <a:rPr lang="en-US" sz="2400" dirty="0">
                <a:latin typeface="Times New Roman" panose="02020603050405020304" pitchFamily="18" charset="0"/>
                <a:ea typeface="Calibri" panose="020F0502020204030204" pitchFamily="34" charset="0"/>
              </a:rPr>
              <a:t>Powerful actors in the private sector are concerned</a:t>
            </a:r>
          </a:p>
          <a:p>
            <a:pPr algn="ctr">
              <a:lnSpc>
                <a:spcPct val="107000"/>
              </a:lnSpc>
              <a:spcAft>
                <a:spcPts val="800"/>
              </a:spcAft>
            </a:pPr>
            <a:r>
              <a:rPr lang="en-US" sz="2000" dirty="0">
                <a:latin typeface="Times New Roman" panose="02020603050405020304" pitchFamily="18" charset="0"/>
                <a:ea typeface="Calibri" panose="020F0502020204030204" pitchFamily="34" charset="0"/>
              </a:rPr>
              <a:t>Insurance</a:t>
            </a:r>
          </a:p>
          <a:p>
            <a:pPr algn="ctr">
              <a:lnSpc>
                <a:spcPct val="107000"/>
              </a:lnSpc>
              <a:spcAft>
                <a:spcPts val="800"/>
              </a:spcAft>
            </a:pPr>
            <a:r>
              <a:rPr lang="en-US" sz="2000" dirty="0">
                <a:latin typeface="Times New Roman" panose="02020603050405020304" pitchFamily="18" charset="0"/>
                <a:ea typeface="Calibri" panose="020F0502020204030204" pitchFamily="34" charset="0"/>
              </a:rPr>
              <a:t>Finance</a:t>
            </a:r>
          </a:p>
          <a:p>
            <a:pPr algn="ctr">
              <a:lnSpc>
                <a:spcPct val="107000"/>
              </a:lnSpc>
              <a:spcAft>
                <a:spcPts val="800"/>
              </a:spcAft>
            </a:pPr>
            <a:r>
              <a:rPr lang="en-US" sz="2000" dirty="0">
                <a:latin typeface="Times New Roman" panose="02020603050405020304" pitchFamily="18" charset="0"/>
                <a:ea typeface="Calibri" panose="020F0502020204030204" pitchFamily="34" charset="0"/>
              </a:rPr>
              <a:t>Auto makers</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73216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5642" t="15982" r="11537" b="14502"/>
          <a:stretch/>
        </p:blipFill>
        <p:spPr>
          <a:xfrm>
            <a:off x="947042" y="1529862"/>
            <a:ext cx="7126172" cy="3364524"/>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0EB0719-B398-4F9F-9E82-8D0901B1423E}"/>
                  </a:ext>
                </a:extLst>
              </p14:cNvPr>
              <p14:cNvContentPartPr/>
              <p14:nvPr/>
            </p14:nvContentPartPr>
            <p14:xfrm>
              <a:off x="1434240" y="2447640"/>
              <a:ext cx="1553400" cy="36720"/>
            </p14:xfrm>
          </p:contentPart>
        </mc:Choice>
        <mc:Fallback xmlns="">
          <p:pic>
            <p:nvPicPr>
              <p:cNvPr id="4" name="Ink 3">
                <a:extLst>
                  <a:ext uri="{FF2B5EF4-FFF2-40B4-BE49-F238E27FC236}">
                    <a16:creationId xmlns:a16="http://schemas.microsoft.com/office/drawing/2014/main" id="{F0EB0719-B398-4F9F-9E82-8D0901B1423E}"/>
                  </a:ext>
                </a:extLst>
              </p:cNvPr>
              <p:cNvPicPr/>
              <p:nvPr/>
            </p:nvPicPr>
            <p:blipFill>
              <a:blip r:embed="rId6"/>
              <a:stretch>
                <a:fillRect/>
              </a:stretch>
            </p:blipFill>
            <p:spPr>
              <a:xfrm>
                <a:off x="1418400" y="2384280"/>
                <a:ext cx="158472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482BE576-AD0E-410F-8C9D-5AD22438264B}"/>
                  </a:ext>
                </a:extLst>
              </p14:cNvPr>
              <p14:cNvContentPartPr/>
              <p14:nvPr/>
            </p14:nvContentPartPr>
            <p14:xfrm>
              <a:off x="1388520" y="2675880"/>
              <a:ext cx="1635480" cy="55080"/>
            </p14:xfrm>
          </p:contentPart>
        </mc:Choice>
        <mc:Fallback xmlns="">
          <p:pic>
            <p:nvPicPr>
              <p:cNvPr id="5" name="Ink 4">
                <a:extLst>
                  <a:ext uri="{FF2B5EF4-FFF2-40B4-BE49-F238E27FC236}">
                    <a16:creationId xmlns:a16="http://schemas.microsoft.com/office/drawing/2014/main" id="{482BE576-AD0E-410F-8C9D-5AD22438264B}"/>
                  </a:ext>
                </a:extLst>
              </p:cNvPr>
              <p:cNvPicPr/>
              <p:nvPr/>
            </p:nvPicPr>
            <p:blipFill>
              <a:blip r:embed="rId8"/>
              <a:stretch>
                <a:fillRect/>
              </a:stretch>
            </p:blipFill>
            <p:spPr>
              <a:xfrm>
                <a:off x="1372680" y="2612520"/>
                <a:ext cx="166680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01E6B116-95C5-4000-9EA1-DE217FC88097}"/>
                  </a:ext>
                </a:extLst>
              </p14:cNvPr>
              <p14:cNvContentPartPr/>
              <p14:nvPr/>
            </p14:nvContentPartPr>
            <p14:xfrm>
              <a:off x="1452600" y="2584440"/>
              <a:ext cx="1544040" cy="64440"/>
            </p14:xfrm>
          </p:contentPart>
        </mc:Choice>
        <mc:Fallback xmlns="">
          <p:pic>
            <p:nvPicPr>
              <p:cNvPr id="8" name="Ink 7">
                <a:extLst>
                  <a:ext uri="{FF2B5EF4-FFF2-40B4-BE49-F238E27FC236}">
                    <a16:creationId xmlns:a16="http://schemas.microsoft.com/office/drawing/2014/main" id="{01E6B116-95C5-4000-9EA1-DE217FC88097}"/>
                  </a:ext>
                </a:extLst>
              </p:cNvPr>
              <p:cNvPicPr/>
              <p:nvPr/>
            </p:nvPicPr>
            <p:blipFill>
              <a:blip r:embed="rId11"/>
              <a:stretch>
                <a:fillRect/>
              </a:stretch>
            </p:blipFill>
            <p:spPr>
              <a:xfrm>
                <a:off x="1436760" y="2521080"/>
                <a:ext cx="157536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84F5A631-E24D-4B85-8F2D-B0B7F885CBC7}"/>
                  </a:ext>
                </a:extLst>
              </p14:cNvPr>
              <p14:cNvContentPartPr/>
              <p14:nvPr/>
            </p14:nvContentPartPr>
            <p14:xfrm>
              <a:off x="2968920" y="2429280"/>
              <a:ext cx="1315800" cy="283320"/>
            </p14:xfrm>
          </p:contentPart>
        </mc:Choice>
        <mc:Fallback xmlns="">
          <p:pic>
            <p:nvPicPr>
              <p:cNvPr id="9" name="Ink 8">
                <a:extLst>
                  <a:ext uri="{FF2B5EF4-FFF2-40B4-BE49-F238E27FC236}">
                    <a16:creationId xmlns:a16="http://schemas.microsoft.com/office/drawing/2014/main" id="{84F5A631-E24D-4B85-8F2D-B0B7F885CBC7}"/>
                  </a:ext>
                </a:extLst>
              </p:cNvPr>
              <p:cNvPicPr/>
              <p:nvPr/>
            </p:nvPicPr>
            <p:blipFill>
              <a:blip r:embed="rId13"/>
              <a:stretch>
                <a:fillRect/>
              </a:stretch>
            </p:blipFill>
            <p:spPr>
              <a:xfrm>
                <a:off x="2953080" y="2365920"/>
                <a:ext cx="1347120" cy="410040"/>
              </a:xfrm>
              <a:prstGeom prst="rect">
                <a:avLst/>
              </a:prstGeom>
            </p:spPr>
          </p:pic>
        </mc:Fallback>
      </mc:AlternateContent>
    </p:spTree>
    <p:extLst>
      <p:ext uri="{BB962C8B-B14F-4D97-AF65-F5344CB8AC3E}">
        <p14:creationId xmlns:p14="http://schemas.microsoft.com/office/powerpoint/2010/main" val="524702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E6D4A4-7968-4558-9354-72258C722630}"/>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2612459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750" t="20074" r="13500" b="10889"/>
          <a:stretch/>
        </p:blipFill>
        <p:spPr>
          <a:xfrm>
            <a:off x="954882" y="1314295"/>
            <a:ext cx="7234235" cy="3809213"/>
          </a:xfrm>
          <a:prstGeom prst="rect">
            <a:avLst/>
          </a:prstGeom>
        </p:spPr>
      </p:pic>
      <p:sp>
        <p:nvSpPr>
          <p:cNvPr id="5" name="Rectangle 4"/>
          <p:cNvSpPr/>
          <p:nvPr/>
        </p:nvSpPr>
        <p:spPr>
          <a:xfrm>
            <a:off x="3843944" y="5123508"/>
            <a:ext cx="4572000" cy="461665"/>
          </a:xfrm>
          <a:prstGeom prst="rect">
            <a:avLst/>
          </a:prstGeom>
        </p:spPr>
        <p:txBody>
          <a:bodyPr>
            <a:spAutoFit/>
          </a:bodyPr>
          <a:lstStyle/>
          <a:p>
            <a:r>
              <a:rPr lang="en-US" sz="1200" dirty="0">
                <a:latin typeface="Times New Roman" panose="02020603050405020304" pitchFamily="18" charset="0"/>
                <a:cs typeface="Times New Roman" panose="02020603050405020304" pitchFamily="18" charset="0"/>
              </a:rPr>
              <a:t>https://www.cnbc.com/2017/08/28/the-stunning-images-from-record-setting-flooding-in-houston-texas.html</a:t>
            </a:r>
          </a:p>
        </p:txBody>
      </p:sp>
    </p:spTree>
    <p:extLst>
      <p:ext uri="{BB962C8B-B14F-4D97-AF65-F5344CB8AC3E}">
        <p14:creationId xmlns:p14="http://schemas.microsoft.com/office/powerpoint/2010/main" val="2847587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1E14E-811A-47A9-A33D-3362EE6BDABB}"/>
              </a:ext>
            </a:extLst>
          </p:cNvPr>
          <p:cNvPicPr>
            <a:picLocks noChangeAspect="1"/>
          </p:cNvPicPr>
          <p:nvPr/>
        </p:nvPicPr>
        <p:blipFill rotWithShape="1">
          <a:blip r:embed="rId2"/>
          <a:srcRect l="24976" t="22425" r="26149" b="27761"/>
          <a:stretch/>
        </p:blipFill>
        <p:spPr>
          <a:xfrm>
            <a:off x="1019758" y="1153398"/>
            <a:ext cx="7104484" cy="4073237"/>
          </a:xfrm>
          <a:prstGeom prst="rect">
            <a:avLst/>
          </a:prstGeom>
        </p:spPr>
      </p:pic>
      <p:sp>
        <p:nvSpPr>
          <p:cNvPr id="4" name="Rectangle 3">
            <a:extLst>
              <a:ext uri="{FF2B5EF4-FFF2-40B4-BE49-F238E27FC236}">
                <a16:creationId xmlns:a16="http://schemas.microsoft.com/office/drawing/2014/main" id="{6E022D7A-A38E-4266-A462-9472C70086E1}"/>
              </a:ext>
            </a:extLst>
          </p:cNvPr>
          <p:cNvSpPr/>
          <p:nvPr/>
        </p:nvSpPr>
        <p:spPr>
          <a:xfrm>
            <a:off x="3737610" y="5242937"/>
            <a:ext cx="4572000" cy="461665"/>
          </a:xfrm>
          <a:prstGeom prst="rect">
            <a:avLst/>
          </a:prstGeom>
        </p:spPr>
        <p:txBody>
          <a:bodyPr>
            <a:spAutoFit/>
          </a:bodyPr>
          <a:lstStyle/>
          <a:p>
            <a:r>
              <a:rPr lang="en-US" sz="1200" dirty="0">
                <a:latin typeface="Times New Roman" panose="02020603050405020304" pitchFamily="18" charset="0"/>
                <a:cs typeface="Times New Roman" panose="02020603050405020304" pitchFamily="18" charset="0"/>
              </a:rPr>
              <a:t>https://www.bloomberg.com/news/features/2020-11-10/wildfires-are-torching-california-s-insurance-industry-amid-climate-change</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2E7DB869-C34E-44E1-BF7C-BFC82F4145F3}"/>
                  </a:ext>
                </a:extLst>
              </p14:cNvPr>
              <p14:cNvContentPartPr/>
              <p14:nvPr/>
            </p14:nvContentPartPr>
            <p14:xfrm>
              <a:off x="1891080" y="1242000"/>
              <a:ext cx="1717560" cy="274320"/>
            </p14:xfrm>
          </p:contentPart>
        </mc:Choice>
        <mc:Fallback xmlns="">
          <p:pic>
            <p:nvPicPr>
              <p:cNvPr id="6" name="Ink 5">
                <a:extLst>
                  <a:ext uri="{FF2B5EF4-FFF2-40B4-BE49-F238E27FC236}">
                    <a16:creationId xmlns:a16="http://schemas.microsoft.com/office/drawing/2014/main" id="{2E7DB869-C34E-44E1-BF7C-BFC82F4145F3}"/>
                  </a:ext>
                </a:extLst>
              </p:cNvPr>
              <p:cNvPicPr/>
              <p:nvPr/>
            </p:nvPicPr>
            <p:blipFill>
              <a:blip r:embed="rId6"/>
              <a:stretch>
                <a:fillRect/>
              </a:stretch>
            </p:blipFill>
            <p:spPr>
              <a:xfrm>
                <a:off x="1875240" y="1178640"/>
                <a:ext cx="1748880" cy="401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6C33BB43-CEBD-4769-BBAB-E6595B52A9E4}"/>
                  </a:ext>
                </a:extLst>
              </p14:cNvPr>
              <p14:cNvContentPartPr/>
              <p14:nvPr/>
            </p14:nvContentPartPr>
            <p14:xfrm>
              <a:off x="2064600" y="1972800"/>
              <a:ext cx="1452960" cy="119160"/>
            </p14:xfrm>
          </p:contentPart>
        </mc:Choice>
        <mc:Fallback xmlns="">
          <p:pic>
            <p:nvPicPr>
              <p:cNvPr id="7" name="Ink 6">
                <a:extLst>
                  <a:ext uri="{FF2B5EF4-FFF2-40B4-BE49-F238E27FC236}">
                    <a16:creationId xmlns:a16="http://schemas.microsoft.com/office/drawing/2014/main" id="{6C33BB43-CEBD-4769-BBAB-E6595B52A9E4}"/>
                  </a:ext>
                </a:extLst>
              </p:cNvPr>
              <p:cNvPicPr/>
              <p:nvPr/>
            </p:nvPicPr>
            <p:blipFill>
              <a:blip r:embed="rId8"/>
              <a:stretch>
                <a:fillRect/>
              </a:stretch>
            </p:blipFill>
            <p:spPr>
              <a:xfrm>
                <a:off x="2048760" y="1909440"/>
                <a:ext cx="148428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ADF208EA-9B69-4796-9304-C2E88706C9E8}"/>
                  </a:ext>
                </a:extLst>
              </p14:cNvPr>
              <p14:cNvContentPartPr/>
              <p14:nvPr/>
            </p14:nvContentPartPr>
            <p14:xfrm>
              <a:off x="2082960" y="2365560"/>
              <a:ext cx="1744920" cy="18360"/>
            </p14:xfrm>
          </p:contentPart>
        </mc:Choice>
        <mc:Fallback xmlns="">
          <p:pic>
            <p:nvPicPr>
              <p:cNvPr id="8" name="Ink 7">
                <a:extLst>
                  <a:ext uri="{FF2B5EF4-FFF2-40B4-BE49-F238E27FC236}">
                    <a16:creationId xmlns:a16="http://schemas.microsoft.com/office/drawing/2014/main" id="{ADF208EA-9B69-4796-9304-C2E88706C9E8}"/>
                  </a:ext>
                </a:extLst>
              </p:cNvPr>
              <p:cNvPicPr/>
              <p:nvPr/>
            </p:nvPicPr>
            <p:blipFill>
              <a:blip r:embed="rId10"/>
              <a:stretch>
                <a:fillRect/>
              </a:stretch>
            </p:blipFill>
            <p:spPr>
              <a:xfrm>
                <a:off x="2067120" y="2302200"/>
                <a:ext cx="177624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DC50DD0E-3874-45EC-B2F3-6BD62735A425}"/>
                  </a:ext>
                </a:extLst>
              </p14:cNvPr>
              <p14:cNvContentPartPr/>
              <p14:nvPr/>
            </p14:nvContentPartPr>
            <p14:xfrm>
              <a:off x="2110320" y="2694240"/>
              <a:ext cx="3352680" cy="82440"/>
            </p14:xfrm>
          </p:contentPart>
        </mc:Choice>
        <mc:Fallback xmlns="">
          <p:pic>
            <p:nvPicPr>
              <p:cNvPr id="9" name="Ink 8">
                <a:extLst>
                  <a:ext uri="{FF2B5EF4-FFF2-40B4-BE49-F238E27FC236}">
                    <a16:creationId xmlns:a16="http://schemas.microsoft.com/office/drawing/2014/main" id="{DC50DD0E-3874-45EC-B2F3-6BD62735A425}"/>
                  </a:ext>
                </a:extLst>
              </p:cNvPr>
              <p:cNvPicPr/>
              <p:nvPr/>
            </p:nvPicPr>
            <p:blipFill>
              <a:blip r:embed="rId12"/>
              <a:stretch>
                <a:fillRect/>
              </a:stretch>
            </p:blipFill>
            <p:spPr>
              <a:xfrm>
                <a:off x="2094480" y="2630880"/>
                <a:ext cx="3384000" cy="209160"/>
              </a:xfrm>
              <a:prstGeom prst="rect">
                <a:avLst/>
              </a:prstGeom>
            </p:spPr>
          </p:pic>
        </mc:Fallback>
      </mc:AlternateContent>
    </p:spTree>
    <p:extLst>
      <p:ext uri="{BB962C8B-B14F-4D97-AF65-F5344CB8AC3E}">
        <p14:creationId xmlns:p14="http://schemas.microsoft.com/office/powerpoint/2010/main" val="1206973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697" t="15071" r="20545" b="6296"/>
          <a:stretch/>
        </p:blipFill>
        <p:spPr>
          <a:xfrm>
            <a:off x="833798" y="811742"/>
            <a:ext cx="7476404" cy="4809426"/>
          </a:xfrm>
          <a:prstGeom prst="rect">
            <a:avLst/>
          </a:prstGeom>
        </p:spPr>
      </p:pic>
      <p:sp>
        <p:nvSpPr>
          <p:cNvPr id="4" name="Rectangle 3"/>
          <p:cNvSpPr/>
          <p:nvPr/>
        </p:nvSpPr>
        <p:spPr>
          <a:xfrm>
            <a:off x="4013200" y="5621168"/>
            <a:ext cx="4572000" cy="461665"/>
          </a:xfrm>
          <a:prstGeom prst="rect">
            <a:avLst/>
          </a:prstGeom>
        </p:spPr>
        <p:txBody>
          <a:bodyPr>
            <a:spAutoFit/>
          </a:bodyPr>
          <a:lstStyle/>
          <a:p>
            <a:r>
              <a:rPr lang="en-US" sz="1200" dirty="0">
                <a:latin typeface="Times New Roman" panose="02020603050405020304" pitchFamily="18" charset="0"/>
                <a:cs typeface="Times New Roman" panose="02020603050405020304" pitchFamily="18" charset="0"/>
              </a:rPr>
              <a:t>http://theinvestoragenda.org/wp-content/uploads/2018/12/GISGCC-FINAL-for-COP24-with-signatories_6-Dec-CORRECTION.pdf</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C5B81F53-83EF-4530-9734-AEFCA4E98CE5}"/>
                  </a:ext>
                </a:extLst>
              </p14:cNvPr>
              <p14:cNvContentPartPr/>
              <p14:nvPr/>
            </p14:nvContentPartPr>
            <p14:xfrm>
              <a:off x="3371040" y="2694240"/>
              <a:ext cx="4257000" cy="356400"/>
            </p14:xfrm>
          </p:contentPart>
        </mc:Choice>
        <mc:Fallback xmlns="">
          <p:pic>
            <p:nvPicPr>
              <p:cNvPr id="7" name="Ink 6">
                <a:extLst>
                  <a:ext uri="{FF2B5EF4-FFF2-40B4-BE49-F238E27FC236}">
                    <a16:creationId xmlns:a16="http://schemas.microsoft.com/office/drawing/2014/main" id="{C5B81F53-83EF-4530-9734-AEFCA4E98CE5}"/>
                  </a:ext>
                </a:extLst>
              </p:cNvPr>
              <p:cNvPicPr/>
              <p:nvPr/>
            </p:nvPicPr>
            <p:blipFill>
              <a:blip r:embed="rId7"/>
              <a:stretch>
                <a:fillRect/>
              </a:stretch>
            </p:blipFill>
            <p:spPr>
              <a:xfrm>
                <a:off x="3355200" y="2630880"/>
                <a:ext cx="4288320" cy="483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49089F6F-D665-4F3F-80DF-DF5F2BE1700F}"/>
                  </a:ext>
                </a:extLst>
              </p14:cNvPr>
              <p14:cNvContentPartPr/>
              <p14:nvPr/>
            </p14:nvContentPartPr>
            <p14:xfrm>
              <a:off x="3992040" y="2721600"/>
              <a:ext cx="3517200" cy="283320"/>
            </p14:xfrm>
          </p:contentPart>
        </mc:Choice>
        <mc:Fallback xmlns="">
          <p:pic>
            <p:nvPicPr>
              <p:cNvPr id="8" name="Ink 7">
                <a:extLst>
                  <a:ext uri="{FF2B5EF4-FFF2-40B4-BE49-F238E27FC236}">
                    <a16:creationId xmlns:a16="http://schemas.microsoft.com/office/drawing/2014/main" id="{49089F6F-D665-4F3F-80DF-DF5F2BE1700F}"/>
                  </a:ext>
                </a:extLst>
              </p:cNvPr>
              <p:cNvPicPr/>
              <p:nvPr/>
            </p:nvPicPr>
            <p:blipFill>
              <a:blip r:embed="rId9"/>
              <a:stretch>
                <a:fillRect/>
              </a:stretch>
            </p:blipFill>
            <p:spPr>
              <a:xfrm>
                <a:off x="3976200" y="2658240"/>
                <a:ext cx="3548520"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CF9C4DE9-BFFC-4C00-A0D9-92F8B9D9B677}"/>
                  </a:ext>
                </a:extLst>
              </p14:cNvPr>
              <p14:cNvContentPartPr/>
              <p14:nvPr/>
            </p14:nvContentPartPr>
            <p14:xfrm>
              <a:off x="1141920" y="3461040"/>
              <a:ext cx="2329920" cy="64440"/>
            </p14:xfrm>
          </p:contentPart>
        </mc:Choice>
        <mc:Fallback xmlns="">
          <p:pic>
            <p:nvPicPr>
              <p:cNvPr id="9" name="Ink 8">
                <a:extLst>
                  <a:ext uri="{FF2B5EF4-FFF2-40B4-BE49-F238E27FC236}">
                    <a16:creationId xmlns:a16="http://schemas.microsoft.com/office/drawing/2014/main" id="{CF9C4DE9-BFFC-4C00-A0D9-92F8B9D9B677}"/>
                  </a:ext>
                </a:extLst>
              </p:cNvPr>
              <p:cNvPicPr/>
              <p:nvPr/>
            </p:nvPicPr>
            <p:blipFill>
              <a:blip r:embed="rId11"/>
              <a:stretch>
                <a:fillRect/>
              </a:stretch>
            </p:blipFill>
            <p:spPr>
              <a:xfrm>
                <a:off x="1126080" y="3397680"/>
                <a:ext cx="236124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7B40662E-B628-4F84-B63C-434D0210F64C}"/>
                  </a:ext>
                </a:extLst>
              </p14:cNvPr>
              <p14:cNvContentPartPr/>
              <p14:nvPr/>
            </p14:nvContentPartPr>
            <p14:xfrm>
              <a:off x="5490360" y="3616560"/>
              <a:ext cx="1215000" cy="173880"/>
            </p14:xfrm>
          </p:contentPart>
        </mc:Choice>
        <mc:Fallback xmlns="">
          <p:pic>
            <p:nvPicPr>
              <p:cNvPr id="10" name="Ink 9">
                <a:extLst>
                  <a:ext uri="{FF2B5EF4-FFF2-40B4-BE49-F238E27FC236}">
                    <a16:creationId xmlns:a16="http://schemas.microsoft.com/office/drawing/2014/main" id="{7B40662E-B628-4F84-B63C-434D0210F64C}"/>
                  </a:ext>
                </a:extLst>
              </p:cNvPr>
              <p:cNvPicPr/>
              <p:nvPr/>
            </p:nvPicPr>
            <p:blipFill>
              <a:blip r:embed="rId13"/>
              <a:stretch>
                <a:fillRect/>
              </a:stretch>
            </p:blipFill>
            <p:spPr>
              <a:xfrm>
                <a:off x="5474520" y="3553200"/>
                <a:ext cx="124632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336B4FF9-24B0-4151-9250-FE45473DF52A}"/>
                  </a:ext>
                </a:extLst>
              </p14:cNvPr>
              <p14:cNvContentPartPr/>
              <p14:nvPr/>
            </p14:nvContentPartPr>
            <p14:xfrm>
              <a:off x="6458400" y="3223800"/>
              <a:ext cx="1160640" cy="36720"/>
            </p14:xfrm>
          </p:contentPart>
        </mc:Choice>
        <mc:Fallback xmlns="">
          <p:pic>
            <p:nvPicPr>
              <p:cNvPr id="11" name="Ink 10">
                <a:extLst>
                  <a:ext uri="{FF2B5EF4-FFF2-40B4-BE49-F238E27FC236}">
                    <a16:creationId xmlns:a16="http://schemas.microsoft.com/office/drawing/2014/main" id="{336B4FF9-24B0-4151-9250-FE45473DF52A}"/>
                  </a:ext>
                </a:extLst>
              </p:cNvPr>
              <p:cNvPicPr/>
              <p:nvPr/>
            </p:nvPicPr>
            <p:blipFill>
              <a:blip r:embed="rId15"/>
              <a:stretch>
                <a:fillRect/>
              </a:stretch>
            </p:blipFill>
            <p:spPr>
              <a:xfrm>
                <a:off x="6442560" y="3160440"/>
                <a:ext cx="119196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00BC99AF-7603-456B-86B6-76A7EC71AD74}"/>
                  </a:ext>
                </a:extLst>
              </p14:cNvPr>
              <p14:cNvContentPartPr/>
              <p14:nvPr/>
            </p14:nvContentPartPr>
            <p14:xfrm>
              <a:off x="6513120" y="3333240"/>
              <a:ext cx="1105920" cy="37080"/>
            </p14:xfrm>
          </p:contentPart>
        </mc:Choice>
        <mc:Fallback xmlns="">
          <p:pic>
            <p:nvPicPr>
              <p:cNvPr id="12" name="Ink 11">
                <a:extLst>
                  <a:ext uri="{FF2B5EF4-FFF2-40B4-BE49-F238E27FC236}">
                    <a16:creationId xmlns:a16="http://schemas.microsoft.com/office/drawing/2014/main" id="{00BC99AF-7603-456B-86B6-76A7EC71AD74}"/>
                  </a:ext>
                </a:extLst>
              </p:cNvPr>
              <p:cNvPicPr/>
              <p:nvPr/>
            </p:nvPicPr>
            <p:blipFill>
              <a:blip r:embed="rId17"/>
              <a:stretch>
                <a:fillRect/>
              </a:stretch>
            </p:blipFill>
            <p:spPr>
              <a:xfrm>
                <a:off x="6497280" y="3269880"/>
                <a:ext cx="11372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D023DE87-909F-4756-8817-AB2208FDCA93}"/>
                  </a:ext>
                </a:extLst>
              </p14:cNvPr>
              <p14:cNvContentPartPr/>
              <p14:nvPr/>
            </p14:nvContentPartPr>
            <p14:xfrm>
              <a:off x="1160280" y="3461040"/>
              <a:ext cx="731160" cy="82800"/>
            </p14:xfrm>
          </p:contentPart>
        </mc:Choice>
        <mc:Fallback xmlns="">
          <p:pic>
            <p:nvPicPr>
              <p:cNvPr id="13" name="Ink 12">
                <a:extLst>
                  <a:ext uri="{FF2B5EF4-FFF2-40B4-BE49-F238E27FC236}">
                    <a16:creationId xmlns:a16="http://schemas.microsoft.com/office/drawing/2014/main" id="{D023DE87-909F-4756-8817-AB2208FDCA93}"/>
                  </a:ext>
                </a:extLst>
              </p:cNvPr>
              <p:cNvPicPr/>
              <p:nvPr/>
            </p:nvPicPr>
            <p:blipFill>
              <a:blip r:embed="rId19"/>
              <a:stretch>
                <a:fillRect/>
              </a:stretch>
            </p:blipFill>
            <p:spPr>
              <a:xfrm>
                <a:off x="1144440" y="3397680"/>
                <a:ext cx="76248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144895D8-3336-4B97-9780-80D2165FA4EC}"/>
                  </a:ext>
                </a:extLst>
              </p14:cNvPr>
              <p14:cNvContentPartPr/>
              <p14:nvPr/>
            </p14:nvContentPartPr>
            <p14:xfrm>
              <a:off x="4768560" y="3525120"/>
              <a:ext cx="1425240" cy="36720"/>
            </p14:xfrm>
          </p:contentPart>
        </mc:Choice>
        <mc:Fallback xmlns="">
          <p:pic>
            <p:nvPicPr>
              <p:cNvPr id="14" name="Ink 13">
                <a:extLst>
                  <a:ext uri="{FF2B5EF4-FFF2-40B4-BE49-F238E27FC236}">
                    <a16:creationId xmlns:a16="http://schemas.microsoft.com/office/drawing/2014/main" id="{144895D8-3336-4B97-9780-80D2165FA4EC}"/>
                  </a:ext>
                </a:extLst>
              </p:cNvPr>
              <p:cNvPicPr/>
              <p:nvPr/>
            </p:nvPicPr>
            <p:blipFill>
              <a:blip r:embed="rId21"/>
              <a:stretch>
                <a:fillRect/>
              </a:stretch>
            </p:blipFill>
            <p:spPr>
              <a:xfrm>
                <a:off x="4752720" y="3461760"/>
                <a:ext cx="145656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780FD072-F1B1-44C9-BC7A-E55C8C532A2A}"/>
                  </a:ext>
                </a:extLst>
              </p14:cNvPr>
              <p14:cNvContentPartPr/>
              <p14:nvPr/>
            </p14:nvContentPartPr>
            <p14:xfrm>
              <a:off x="4156560" y="3534120"/>
              <a:ext cx="941040" cy="37080"/>
            </p14:xfrm>
          </p:contentPart>
        </mc:Choice>
        <mc:Fallback xmlns="">
          <p:pic>
            <p:nvPicPr>
              <p:cNvPr id="15" name="Ink 14">
                <a:extLst>
                  <a:ext uri="{FF2B5EF4-FFF2-40B4-BE49-F238E27FC236}">
                    <a16:creationId xmlns:a16="http://schemas.microsoft.com/office/drawing/2014/main" id="{780FD072-F1B1-44C9-BC7A-E55C8C532A2A}"/>
                  </a:ext>
                </a:extLst>
              </p:cNvPr>
              <p:cNvPicPr/>
              <p:nvPr/>
            </p:nvPicPr>
            <p:blipFill>
              <a:blip r:embed="rId23"/>
              <a:stretch>
                <a:fillRect/>
              </a:stretch>
            </p:blipFill>
            <p:spPr>
              <a:xfrm>
                <a:off x="4140720" y="3470760"/>
                <a:ext cx="97236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026DE831-3811-4571-A735-6A09D2D5B78C}"/>
                  </a:ext>
                </a:extLst>
              </p14:cNvPr>
              <p14:cNvContentPartPr/>
              <p14:nvPr/>
            </p14:nvContentPartPr>
            <p14:xfrm>
              <a:off x="4412160" y="3424680"/>
              <a:ext cx="1699560" cy="55080"/>
            </p14:xfrm>
          </p:contentPart>
        </mc:Choice>
        <mc:Fallback xmlns="">
          <p:pic>
            <p:nvPicPr>
              <p:cNvPr id="16" name="Ink 15">
                <a:extLst>
                  <a:ext uri="{FF2B5EF4-FFF2-40B4-BE49-F238E27FC236}">
                    <a16:creationId xmlns:a16="http://schemas.microsoft.com/office/drawing/2014/main" id="{026DE831-3811-4571-A735-6A09D2D5B78C}"/>
                  </a:ext>
                </a:extLst>
              </p:cNvPr>
              <p:cNvPicPr/>
              <p:nvPr/>
            </p:nvPicPr>
            <p:blipFill>
              <a:blip r:embed="rId25"/>
              <a:stretch>
                <a:fillRect/>
              </a:stretch>
            </p:blipFill>
            <p:spPr>
              <a:xfrm>
                <a:off x="4396320" y="3361320"/>
                <a:ext cx="173088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a:extLst>
                  <a:ext uri="{FF2B5EF4-FFF2-40B4-BE49-F238E27FC236}">
                    <a16:creationId xmlns:a16="http://schemas.microsoft.com/office/drawing/2014/main" id="{D37CC51D-74E0-4C9E-B9F5-B473A0F17FDA}"/>
                  </a:ext>
                </a:extLst>
              </p14:cNvPr>
              <p14:cNvContentPartPr/>
              <p14:nvPr/>
            </p14:nvContentPartPr>
            <p14:xfrm>
              <a:off x="6211800" y="3534120"/>
              <a:ext cx="932040" cy="27720"/>
            </p14:xfrm>
          </p:contentPart>
        </mc:Choice>
        <mc:Fallback xmlns="">
          <p:pic>
            <p:nvPicPr>
              <p:cNvPr id="17" name="Ink 16">
                <a:extLst>
                  <a:ext uri="{FF2B5EF4-FFF2-40B4-BE49-F238E27FC236}">
                    <a16:creationId xmlns:a16="http://schemas.microsoft.com/office/drawing/2014/main" id="{D37CC51D-74E0-4C9E-B9F5-B473A0F17FDA}"/>
                  </a:ext>
                </a:extLst>
              </p:cNvPr>
              <p:cNvPicPr/>
              <p:nvPr/>
            </p:nvPicPr>
            <p:blipFill>
              <a:blip r:embed="rId27"/>
              <a:stretch>
                <a:fillRect/>
              </a:stretch>
            </p:blipFill>
            <p:spPr>
              <a:xfrm>
                <a:off x="6195960" y="3470760"/>
                <a:ext cx="96336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Ink 17">
                <a:extLst>
                  <a:ext uri="{FF2B5EF4-FFF2-40B4-BE49-F238E27FC236}">
                    <a16:creationId xmlns:a16="http://schemas.microsoft.com/office/drawing/2014/main" id="{F173EDEC-443C-44F3-A0F2-FE5AACF5FD04}"/>
                  </a:ext>
                </a:extLst>
              </p14:cNvPr>
              <p14:cNvContentPartPr/>
              <p14:nvPr/>
            </p14:nvContentPartPr>
            <p14:xfrm>
              <a:off x="6357960" y="3534120"/>
              <a:ext cx="776880" cy="18720"/>
            </p14:xfrm>
          </p:contentPart>
        </mc:Choice>
        <mc:Fallback xmlns="">
          <p:pic>
            <p:nvPicPr>
              <p:cNvPr id="18" name="Ink 17">
                <a:extLst>
                  <a:ext uri="{FF2B5EF4-FFF2-40B4-BE49-F238E27FC236}">
                    <a16:creationId xmlns:a16="http://schemas.microsoft.com/office/drawing/2014/main" id="{F173EDEC-443C-44F3-A0F2-FE5AACF5FD04}"/>
                  </a:ext>
                </a:extLst>
              </p:cNvPr>
              <p:cNvPicPr/>
              <p:nvPr/>
            </p:nvPicPr>
            <p:blipFill>
              <a:blip r:embed="rId29"/>
              <a:stretch>
                <a:fillRect/>
              </a:stretch>
            </p:blipFill>
            <p:spPr>
              <a:xfrm>
                <a:off x="6342120" y="3470760"/>
                <a:ext cx="80820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 name="Ink 5">
                <a:extLst>
                  <a:ext uri="{FF2B5EF4-FFF2-40B4-BE49-F238E27FC236}">
                    <a16:creationId xmlns:a16="http://schemas.microsoft.com/office/drawing/2014/main" id="{3878E2B8-F89B-40E4-B237-15B62764B2FE}"/>
                  </a:ext>
                </a:extLst>
              </p14:cNvPr>
              <p14:cNvContentPartPr/>
              <p14:nvPr/>
            </p14:nvContentPartPr>
            <p14:xfrm>
              <a:off x="1580400" y="2210040"/>
              <a:ext cx="2823120" cy="128160"/>
            </p14:xfrm>
          </p:contentPart>
        </mc:Choice>
        <mc:Fallback xmlns="">
          <p:pic>
            <p:nvPicPr>
              <p:cNvPr id="6" name="Ink 5">
                <a:extLst>
                  <a:ext uri="{FF2B5EF4-FFF2-40B4-BE49-F238E27FC236}">
                    <a16:creationId xmlns:a16="http://schemas.microsoft.com/office/drawing/2014/main" id="{3878E2B8-F89B-40E4-B237-15B62764B2FE}"/>
                  </a:ext>
                </a:extLst>
              </p:cNvPr>
              <p:cNvPicPr/>
              <p:nvPr/>
            </p:nvPicPr>
            <p:blipFill>
              <a:blip r:embed="rId31"/>
              <a:stretch>
                <a:fillRect/>
              </a:stretch>
            </p:blipFill>
            <p:spPr>
              <a:xfrm>
                <a:off x="1564560" y="2146680"/>
                <a:ext cx="2854440" cy="254880"/>
              </a:xfrm>
              <a:prstGeom prst="rect">
                <a:avLst/>
              </a:prstGeom>
            </p:spPr>
          </p:pic>
        </mc:Fallback>
      </mc:AlternateContent>
    </p:spTree>
    <p:extLst>
      <p:ext uri="{BB962C8B-B14F-4D97-AF65-F5344CB8AC3E}">
        <p14:creationId xmlns:p14="http://schemas.microsoft.com/office/powerpoint/2010/main" val="603059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4251" t="11778" r="32833" b="5407"/>
          <a:stretch/>
        </p:blipFill>
        <p:spPr>
          <a:xfrm>
            <a:off x="2651760" y="458471"/>
            <a:ext cx="4167554" cy="589788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9C48D49-4945-4EED-91E3-C152DA20D4E4}"/>
                  </a:ext>
                </a:extLst>
              </p14:cNvPr>
              <p14:cNvContentPartPr/>
              <p14:nvPr/>
            </p14:nvContentPartPr>
            <p14:xfrm>
              <a:off x="5846400" y="749160"/>
              <a:ext cx="831600" cy="18360"/>
            </p14:xfrm>
          </p:contentPart>
        </mc:Choice>
        <mc:Fallback xmlns="">
          <p:pic>
            <p:nvPicPr>
              <p:cNvPr id="4" name="Ink 3">
                <a:extLst>
                  <a:ext uri="{FF2B5EF4-FFF2-40B4-BE49-F238E27FC236}">
                    <a16:creationId xmlns:a16="http://schemas.microsoft.com/office/drawing/2014/main" id="{19C48D49-4945-4EED-91E3-C152DA20D4E4}"/>
                  </a:ext>
                </a:extLst>
              </p:cNvPr>
              <p:cNvPicPr/>
              <p:nvPr/>
            </p:nvPicPr>
            <p:blipFill>
              <a:blip r:embed="rId6"/>
              <a:stretch>
                <a:fillRect/>
              </a:stretch>
            </p:blipFill>
            <p:spPr>
              <a:xfrm>
                <a:off x="5830560" y="685800"/>
                <a:ext cx="86292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93A4F08E-87A4-47EE-B9EB-FA1E376FA94D}"/>
                  </a:ext>
                </a:extLst>
              </p14:cNvPr>
              <p14:cNvContentPartPr/>
              <p14:nvPr/>
            </p14:nvContentPartPr>
            <p14:xfrm>
              <a:off x="5709600" y="922680"/>
              <a:ext cx="977760" cy="18360"/>
            </p14:xfrm>
          </p:contentPart>
        </mc:Choice>
        <mc:Fallback xmlns="">
          <p:pic>
            <p:nvPicPr>
              <p:cNvPr id="5" name="Ink 4">
                <a:extLst>
                  <a:ext uri="{FF2B5EF4-FFF2-40B4-BE49-F238E27FC236}">
                    <a16:creationId xmlns:a16="http://schemas.microsoft.com/office/drawing/2014/main" id="{93A4F08E-87A4-47EE-B9EB-FA1E376FA94D}"/>
                  </a:ext>
                </a:extLst>
              </p:cNvPr>
              <p:cNvPicPr/>
              <p:nvPr/>
            </p:nvPicPr>
            <p:blipFill>
              <a:blip r:embed="rId8"/>
              <a:stretch>
                <a:fillRect/>
              </a:stretch>
            </p:blipFill>
            <p:spPr>
              <a:xfrm>
                <a:off x="5693760" y="859320"/>
                <a:ext cx="100908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798C37A4-D562-4D5F-8BA5-533FF88C7713}"/>
                  </a:ext>
                </a:extLst>
              </p14:cNvPr>
              <p14:cNvContentPartPr/>
              <p14:nvPr/>
            </p14:nvContentPartPr>
            <p14:xfrm>
              <a:off x="5810040" y="1059480"/>
              <a:ext cx="767520" cy="360"/>
            </p14:xfrm>
          </p:contentPart>
        </mc:Choice>
        <mc:Fallback xmlns="">
          <p:pic>
            <p:nvPicPr>
              <p:cNvPr id="6" name="Ink 5">
                <a:extLst>
                  <a:ext uri="{FF2B5EF4-FFF2-40B4-BE49-F238E27FC236}">
                    <a16:creationId xmlns:a16="http://schemas.microsoft.com/office/drawing/2014/main" id="{798C37A4-D562-4D5F-8BA5-533FF88C7713}"/>
                  </a:ext>
                </a:extLst>
              </p:cNvPr>
              <p:cNvPicPr/>
              <p:nvPr/>
            </p:nvPicPr>
            <p:blipFill>
              <a:blip r:embed="rId10"/>
              <a:stretch>
                <a:fillRect/>
              </a:stretch>
            </p:blipFill>
            <p:spPr>
              <a:xfrm>
                <a:off x="5794200" y="996120"/>
                <a:ext cx="798840" cy="127080"/>
              </a:xfrm>
              <a:prstGeom prst="rect">
                <a:avLst/>
              </a:prstGeom>
            </p:spPr>
          </p:pic>
        </mc:Fallback>
      </mc:AlternateContent>
    </p:spTree>
    <p:extLst>
      <p:ext uri="{BB962C8B-B14F-4D97-AF65-F5344CB8AC3E}">
        <p14:creationId xmlns:p14="http://schemas.microsoft.com/office/powerpoint/2010/main" val="1557955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548" t="17556" r="28124" b="40074"/>
          <a:stretch/>
        </p:blipFill>
        <p:spPr>
          <a:xfrm>
            <a:off x="1542171" y="554380"/>
            <a:ext cx="6084277" cy="2326567"/>
          </a:xfrm>
          <a:prstGeom prst="rect">
            <a:avLst/>
          </a:prstGeom>
        </p:spPr>
      </p:pic>
      <p:sp>
        <p:nvSpPr>
          <p:cNvPr id="5" name="TextBox 4"/>
          <p:cNvSpPr txBox="1"/>
          <p:nvPr/>
        </p:nvSpPr>
        <p:spPr>
          <a:xfrm>
            <a:off x="5837176" y="5781629"/>
            <a:ext cx="178927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Reuters, January 16, 2019</a:t>
            </a:r>
          </a:p>
        </p:txBody>
      </p:sp>
      <mc:AlternateContent xmlns:mc="http://schemas.openxmlformats.org/markup-compatibility/2006" xmlns:p14="http://schemas.microsoft.com/office/powerpoint/2010/main">
        <mc:Choice Requires="p14">
          <p:contentPart p14:bwMode="auto" r:id="rId3">
            <p14:nvContentPartPr>
              <p14:cNvPr id="12" name="Ink 11"/>
              <p14:cNvContentPartPr/>
              <p14:nvPr/>
            </p14:nvContentPartPr>
            <p14:xfrm>
              <a:off x="2545200" y="3954720"/>
              <a:ext cx="320760" cy="8280"/>
            </p14:xfrm>
          </p:contentPart>
        </mc:Choice>
        <mc:Fallback xmlns="">
          <p:pic>
            <p:nvPicPr>
              <p:cNvPr id="12" name="Ink 11"/>
              <p:cNvPicPr/>
              <p:nvPr/>
            </p:nvPicPr>
            <p:blipFill>
              <a:blip r:embed="rId7"/>
              <a:stretch>
                <a:fillRect/>
              </a:stretch>
            </p:blipFill>
            <p:spPr>
              <a:xfrm>
                <a:off x="2485080" y="3834840"/>
                <a:ext cx="44064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p14:cNvContentPartPr/>
              <p14:nvPr/>
            </p14:nvContentPartPr>
            <p14:xfrm>
              <a:off x="4846320" y="3925560"/>
              <a:ext cx="854280" cy="32400"/>
            </p14:xfrm>
          </p:contentPart>
        </mc:Choice>
        <mc:Fallback xmlns="">
          <p:pic>
            <p:nvPicPr>
              <p:cNvPr id="13" name="Ink 12"/>
              <p:cNvPicPr/>
              <p:nvPr/>
            </p:nvPicPr>
            <p:blipFill>
              <a:blip r:embed="rId9"/>
              <a:stretch>
                <a:fillRect/>
              </a:stretch>
            </p:blipFill>
            <p:spPr>
              <a:xfrm>
                <a:off x="4786200" y="3805320"/>
                <a:ext cx="97416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p14:cNvContentPartPr/>
              <p14:nvPr/>
            </p14:nvContentPartPr>
            <p14:xfrm>
              <a:off x="2560320" y="4362960"/>
              <a:ext cx="4160880" cy="65880"/>
            </p14:xfrm>
          </p:contentPart>
        </mc:Choice>
        <mc:Fallback xmlns="">
          <p:pic>
            <p:nvPicPr>
              <p:cNvPr id="17" name="Ink 16"/>
              <p:cNvPicPr/>
              <p:nvPr/>
            </p:nvPicPr>
            <p:blipFill>
              <a:blip r:embed="rId11"/>
              <a:stretch>
                <a:fillRect/>
              </a:stretch>
            </p:blipFill>
            <p:spPr>
              <a:xfrm>
                <a:off x="2500200" y="4243080"/>
                <a:ext cx="428112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p14:cNvContentPartPr/>
              <p14:nvPr/>
            </p14:nvContentPartPr>
            <p14:xfrm>
              <a:off x="2689920" y="4539720"/>
              <a:ext cx="3627360" cy="71640"/>
            </p14:xfrm>
          </p:contentPart>
        </mc:Choice>
        <mc:Fallback xmlns="">
          <p:pic>
            <p:nvPicPr>
              <p:cNvPr id="20" name="Ink 19"/>
              <p:cNvPicPr/>
              <p:nvPr/>
            </p:nvPicPr>
            <p:blipFill>
              <a:blip r:embed="rId13"/>
              <a:stretch>
                <a:fillRect/>
              </a:stretch>
            </p:blipFill>
            <p:spPr>
              <a:xfrm>
                <a:off x="2629800" y="4419840"/>
                <a:ext cx="374760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p14:cNvContentPartPr/>
              <p14:nvPr/>
            </p14:nvContentPartPr>
            <p14:xfrm>
              <a:off x="7932240" y="4206360"/>
              <a:ext cx="360" cy="360"/>
            </p14:xfrm>
          </p:contentPart>
        </mc:Choice>
        <mc:Fallback xmlns="">
          <p:pic>
            <p:nvPicPr>
              <p:cNvPr id="21" name="Ink 20"/>
              <p:cNvPicPr/>
              <p:nvPr/>
            </p:nvPicPr>
            <p:blipFill>
              <a:blip r:embed="rId15"/>
              <a:stretch>
                <a:fillRect/>
              </a:stretch>
            </p:blipFill>
            <p:spPr>
              <a:xfrm>
                <a:off x="7872480" y="4086120"/>
                <a:ext cx="12024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 name="Ink 5"/>
              <p14:cNvContentPartPr/>
              <p14:nvPr/>
            </p14:nvContentPartPr>
            <p14:xfrm>
              <a:off x="2566392" y="3955968"/>
              <a:ext cx="274680" cy="6840"/>
            </p14:xfrm>
          </p:contentPart>
        </mc:Choice>
        <mc:Fallback xmlns="">
          <p:pic>
            <p:nvPicPr>
              <p:cNvPr id="6" name="Ink 5"/>
              <p:cNvPicPr/>
              <p:nvPr/>
            </p:nvPicPr>
            <p:blipFill>
              <a:blip r:embed="rId18"/>
              <a:stretch>
                <a:fillRect/>
              </a:stretch>
            </p:blipFill>
            <p:spPr>
              <a:xfrm>
                <a:off x="2506272" y="3836088"/>
                <a:ext cx="39492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 name="Ink 6"/>
              <p14:cNvContentPartPr/>
              <p14:nvPr/>
            </p14:nvContentPartPr>
            <p14:xfrm>
              <a:off x="4832952" y="3902328"/>
              <a:ext cx="885960" cy="98640"/>
            </p14:xfrm>
          </p:contentPart>
        </mc:Choice>
        <mc:Fallback xmlns="">
          <p:pic>
            <p:nvPicPr>
              <p:cNvPr id="7" name="Ink 6"/>
              <p:cNvPicPr/>
              <p:nvPr/>
            </p:nvPicPr>
            <p:blipFill>
              <a:blip r:embed="rId20"/>
              <a:stretch>
                <a:fillRect/>
              </a:stretch>
            </p:blipFill>
            <p:spPr>
              <a:xfrm>
                <a:off x="4773192" y="3782448"/>
                <a:ext cx="100548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 name="Ink 9"/>
              <p14:cNvContentPartPr/>
              <p14:nvPr/>
            </p14:nvContentPartPr>
            <p14:xfrm>
              <a:off x="2682312" y="4575888"/>
              <a:ext cx="195840" cy="14760"/>
            </p14:xfrm>
          </p:contentPart>
        </mc:Choice>
        <mc:Fallback xmlns="">
          <p:pic>
            <p:nvPicPr>
              <p:cNvPr id="10" name="Ink 9"/>
              <p:cNvPicPr/>
              <p:nvPr/>
            </p:nvPicPr>
            <p:blipFill>
              <a:blip r:embed="rId22"/>
              <a:stretch>
                <a:fillRect/>
              </a:stretch>
            </p:blipFill>
            <p:spPr>
              <a:xfrm>
                <a:off x="2622192" y="4456008"/>
                <a:ext cx="31572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1" name="Ink 10"/>
              <p14:cNvContentPartPr/>
              <p14:nvPr/>
            </p14:nvContentPartPr>
            <p14:xfrm>
              <a:off x="3486912" y="4547448"/>
              <a:ext cx="317880" cy="12600"/>
            </p14:xfrm>
          </p:contentPart>
        </mc:Choice>
        <mc:Fallback xmlns="">
          <p:pic>
            <p:nvPicPr>
              <p:cNvPr id="11" name="Ink 10"/>
              <p:cNvPicPr/>
              <p:nvPr/>
            </p:nvPicPr>
            <p:blipFill>
              <a:blip r:embed="rId24"/>
              <a:stretch>
                <a:fillRect/>
              </a:stretch>
            </p:blipFill>
            <p:spPr>
              <a:xfrm>
                <a:off x="3426792" y="4427568"/>
                <a:ext cx="43776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 name="Ink 13"/>
              <p14:cNvContentPartPr/>
              <p14:nvPr/>
            </p14:nvContentPartPr>
            <p14:xfrm>
              <a:off x="3505272" y="4571568"/>
              <a:ext cx="323280" cy="12960"/>
            </p14:xfrm>
          </p:contentPart>
        </mc:Choice>
        <mc:Fallback xmlns="">
          <p:pic>
            <p:nvPicPr>
              <p:cNvPr id="14" name="Ink 13"/>
              <p:cNvPicPr/>
              <p:nvPr/>
            </p:nvPicPr>
            <p:blipFill>
              <a:blip r:embed="rId26"/>
              <a:stretch>
                <a:fillRect/>
              </a:stretch>
            </p:blipFill>
            <p:spPr>
              <a:xfrm>
                <a:off x="3445152" y="4451688"/>
                <a:ext cx="44352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 name="Ink 14"/>
              <p14:cNvContentPartPr/>
              <p14:nvPr/>
            </p14:nvContentPartPr>
            <p14:xfrm>
              <a:off x="4912872" y="4565808"/>
              <a:ext cx="208080" cy="24840"/>
            </p14:xfrm>
          </p:contentPart>
        </mc:Choice>
        <mc:Fallback xmlns="">
          <p:pic>
            <p:nvPicPr>
              <p:cNvPr id="15" name="Ink 14"/>
              <p:cNvPicPr/>
              <p:nvPr/>
            </p:nvPicPr>
            <p:blipFill>
              <a:blip r:embed="rId28"/>
              <a:stretch>
                <a:fillRect/>
              </a:stretch>
            </p:blipFill>
            <p:spPr>
              <a:xfrm>
                <a:off x="4853112" y="4445928"/>
                <a:ext cx="3279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6" name="Ink 15"/>
              <p14:cNvContentPartPr/>
              <p14:nvPr/>
            </p14:nvContentPartPr>
            <p14:xfrm>
              <a:off x="5888832" y="4565448"/>
              <a:ext cx="335520" cy="44640"/>
            </p14:xfrm>
          </p:contentPart>
        </mc:Choice>
        <mc:Fallback xmlns="">
          <p:pic>
            <p:nvPicPr>
              <p:cNvPr id="16" name="Ink 15"/>
              <p:cNvPicPr/>
              <p:nvPr/>
            </p:nvPicPr>
            <p:blipFill>
              <a:blip r:embed="rId30"/>
              <a:stretch>
                <a:fillRect/>
              </a:stretch>
            </p:blipFill>
            <p:spPr>
              <a:xfrm>
                <a:off x="5828712" y="4445568"/>
                <a:ext cx="45576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8" name="Ink 17"/>
              <p14:cNvContentPartPr/>
              <p14:nvPr/>
            </p14:nvContentPartPr>
            <p14:xfrm>
              <a:off x="6248472" y="4614408"/>
              <a:ext cx="42840" cy="13320"/>
            </p14:xfrm>
          </p:contentPart>
        </mc:Choice>
        <mc:Fallback xmlns="">
          <p:pic>
            <p:nvPicPr>
              <p:cNvPr id="18" name="Ink 17"/>
              <p:cNvPicPr/>
              <p:nvPr/>
            </p:nvPicPr>
            <p:blipFill>
              <a:blip r:embed="rId32"/>
              <a:stretch>
                <a:fillRect/>
              </a:stretch>
            </p:blipFill>
            <p:spPr>
              <a:xfrm>
                <a:off x="6188352" y="4494168"/>
                <a:ext cx="16308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9" name="Ink 18"/>
              <p14:cNvContentPartPr/>
              <p14:nvPr/>
            </p14:nvContentPartPr>
            <p14:xfrm>
              <a:off x="6028512" y="4391208"/>
              <a:ext cx="239040" cy="47160"/>
            </p14:xfrm>
          </p:contentPart>
        </mc:Choice>
        <mc:Fallback xmlns="">
          <p:pic>
            <p:nvPicPr>
              <p:cNvPr id="19" name="Ink 18"/>
              <p:cNvPicPr/>
              <p:nvPr/>
            </p:nvPicPr>
            <p:blipFill>
              <a:blip r:embed="rId34"/>
              <a:stretch>
                <a:fillRect/>
              </a:stretch>
            </p:blipFill>
            <p:spPr>
              <a:xfrm>
                <a:off x="5968752" y="4271328"/>
                <a:ext cx="35856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3" name="Ink 22"/>
              <p14:cNvContentPartPr/>
              <p14:nvPr/>
            </p14:nvContentPartPr>
            <p14:xfrm>
              <a:off x="3889392" y="4401288"/>
              <a:ext cx="414720" cy="18720"/>
            </p14:xfrm>
          </p:contentPart>
        </mc:Choice>
        <mc:Fallback xmlns="">
          <p:pic>
            <p:nvPicPr>
              <p:cNvPr id="23" name="Ink 22"/>
              <p:cNvPicPr/>
              <p:nvPr/>
            </p:nvPicPr>
            <p:blipFill>
              <a:blip r:embed="rId36"/>
              <a:stretch>
                <a:fillRect/>
              </a:stretch>
            </p:blipFill>
            <p:spPr>
              <a:xfrm>
                <a:off x="3829272" y="4281408"/>
                <a:ext cx="53496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4" name="Ink 23"/>
              <p14:cNvContentPartPr/>
              <p14:nvPr/>
            </p14:nvContentPartPr>
            <p14:xfrm>
              <a:off x="3206472" y="4393008"/>
              <a:ext cx="1067040" cy="33120"/>
            </p14:xfrm>
          </p:contentPart>
        </mc:Choice>
        <mc:Fallback xmlns="">
          <p:pic>
            <p:nvPicPr>
              <p:cNvPr id="24" name="Ink 23"/>
              <p:cNvPicPr/>
              <p:nvPr/>
            </p:nvPicPr>
            <p:blipFill>
              <a:blip r:embed="rId38"/>
              <a:stretch>
                <a:fillRect/>
              </a:stretch>
            </p:blipFill>
            <p:spPr>
              <a:xfrm>
                <a:off x="3146352" y="4273128"/>
                <a:ext cx="118728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5" name="Ink 24"/>
              <p14:cNvContentPartPr/>
              <p14:nvPr/>
            </p14:nvContentPartPr>
            <p14:xfrm>
              <a:off x="8156472" y="3243168"/>
              <a:ext cx="360" cy="360"/>
            </p14:xfrm>
          </p:contentPart>
        </mc:Choice>
        <mc:Fallback xmlns="">
          <p:pic>
            <p:nvPicPr>
              <p:cNvPr id="25" name="Ink 24"/>
              <p:cNvPicPr/>
              <p:nvPr/>
            </p:nvPicPr>
            <p:blipFill>
              <a:blip r:embed="rId40"/>
              <a:stretch>
                <a:fillRect/>
              </a:stretch>
            </p:blipFill>
            <p:spPr>
              <a:xfrm>
                <a:off x="8096352" y="3122928"/>
                <a:ext cx="120600" cy="240480"/>
              </a:xfrm>
              <a:prstGeom prst="rect">
                <a:avLst/>
              </a:prstGeom>
            </p:spPr>
          </p:pic>
        </mc:Fallback>
      </mc:AlternateContent>
      <p:pic>
        <p:nvPicPr>
          <p:cNvPr id="27" name="Picture 26">
            <a:extLst>
              <a:ext uri="{FF2B5EF4-FFF2-40B4-BE49-F238E27FC236}">
                <a16:creationId xmlns:a16="http://schemas.microsoft.com/office/drawing/2014/main" id="{2F7F6BBD-9026-4717-BD05-D81B8324D796}"/>
              </a:ext>
            </a:extLst>
          </p:cNvPr>
          <p:cNvPicPr>
            <a:picLocks noChangeAspect="1"/>
          </p:cNvPicPr>
          <p:nvPr/>
        </p:nvPicPr>
        <p:blipFill rotWithShape="1">
          <a:blip r:embed="rId41"/>
          <a:srcRect l="10167" t="41852" r="31333" b="8963"/>
          <a:stretch/>
        </p:blipFill>
        <p:spPr>
          <a:xfrm>
            <a:off x="1536896" y="2880947"/>
            <a:ext cx="6089552" cy="2879960"/>
          </a:xfrm>
          <a:prstGeom prst="rect">
            <a:avLst/>
          </a:prstGeom>
        </p:spPr>
      </p:pic>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59FAF086-5174-4722-8784-4991D0399F82}"/>
                  </a:ext>
                </a:extLst>
              </p14:cNvPr>
              <p14:cNvContentPartPr/>
              <p14:nvPr/>
            </p14:nvContentPartPr>
            <p14:xfrm>
              <a:off x="2466720" y="3936240"/>
              <a:ext cx="475200" cy="360"/>
            </p14:xfrm>
          </p:contentPart>
        </mc:Choice>
        <mc:Fallback xmlns="">
          <p:pic>
            <p:nvPicPr>
              <p:cNvPr id="29" name="Ink 28">
                <a:extLst>
                  <a:ext uri="{FF2B5EF4-FFF2-40B4-BE49-F238E27FC236}">
                    <a16:creationId xmlns:a16="http://schemas.microsoft.com/office/drawing/2014/main" id="{59FAF086-5174-4722-8784-4991D0399F82}"/>
                  </a:ext>
                </a:extLst>
              </p:cNvPr>
              <p:cNvPicPr/>
              <p:nvPr/>
            </p:nvPicPr>
            <p:blipFill>
              <a:blip r:embed="rId44"/>
              <a:stretch>
                <a:fillRect/>
              </a:stretch>
            </p:blipFill>
            <p:spPr>
              <a:xfrm>
                <a:off x="2450880" y="3872880"/>
                <a:ext cx="5065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0" name="Ink 29">
                <a:extLst>
                  <a:ext uri="{FF2B5EF4-FFF2-40B4-BE49-F238E27FC236}">
                    <a16:creationId xmlns:a16="http://schemas.microsoft.com/office/drawing/2014/main" id="{84EA439F-317C-4314-AEF4-0226D7FCCE43}"/>
                  </a:ext>
                </a:extLst>
              </p14:cNvPr>
              <p14:cNvContentPartPr/>
              <p14:nvPr/>
            </p14:nvContentPartPr>
            <p14:xfrm>
              <a:off x="2475720" y="4036680"/>
              <a:ext cx="438840" cy="64080"/>
            </p14:xfrm>
          </p:contentPart>
        </mc:Choice>
        <mc:Fallback xmlns="">
          <p:pic>
            <p:nvPicPr>
              <p:cNvPr id="30" name="Ink 29">
                <a:extLst>
                  <a:ext uri="{FF2B5EF4-FFF2-40B4-BE49-F238E27FC236}">
                    <a16:creationId xmlns:a16="http://schemas.microsoft.com/office/drawing/2014/main" id="{84EA439F-317C-4314-AEF4-0226D7FCCE43}"/>
                  </a:ext>
                </a:extLst>
              </p:cNvPr>
              <p:cNvPicPr/>
              <p:nvPr/>
            </p:nvPicPr>
            <p:blipFill>
              <a:blip r:embed="rId46"/>
              <a:stretch>
                <a:fillRect/>
              </a:stretch>
            </p:blipFill>
            <p:spPr>
              <a:xfrm>
                <a:off x="2459880" y="3973320"/>
                <a:ext cx="47016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1" name="Ink 30">
                <a:extLst>
                  <a:ext uri="{FF2B5EF4-FFF2-40B4-BE49-F238E27FC236}">
                    <a16:creationId xmlns:a16="http://schemas.microsoft.com/office/drawing/2014/main" id="{BD4413B8-D847-4F4C-870F-2A3F34C05A1E}"/>
                  </a:ext>
                </a:extLst>
              </p14:cNvPr>
              <p14:cNvContentPartPr/>
              <p14:nvPr/>
            </p14:nvContentPartPr>
            <p14:xfrm>
              <a:off x="4750200" y="3890520"/>
              <a:ext cx="1005120" cy="55080"/>
            </p14:xfrm>
          </p:contentPart>
        </mc:Choice>
        <mc:Fallback xmlns="">
          <p:pic>
            <p:nvPicPr>
              <p:cNvPr id="31" name="Ink 30">
                <a:extLst>
                  <a:ext uri="{FF2B5EF4-FFF2-40B4-BE49-F238E27FC236}">
                    <a16:creationId xmlns:a16="http://schemas.microsoft.com/office/drawing/2014/main" id="{BD4413B8-D847-4F4C-870F-2A3F34C05A1E}"/>
                  </a:ext>
                </a:extLst>
              </p:cNvPr>
              <p:cNvPicPr/>
              <p:nvPr/>
            </p:nvPicPr>
            <p:blipFill>
              <a:blip r:embed="rId48"/>
              <a:stretch>
                <a:fillRect/>
              </a:stretch>
            </p:blipFill>
            <p:spPr>
              <a:xfrm>
                <a:off x="4734360" y="3827160"/>
                <a:ext cx="10364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2" name="Ink 31">
                <a:extLst>
                  <a:ext uri="{FF2B5EF4-FFF2-40B4-BE49-F238E27FC236}">
                    <a16:creationId xmlns:a16="http://schemas.microsoft.com/office/drawing/2014/main" id="{2498C699-392A-42B0-B6B8-D4EE5460EB31}"/>
                  </a:ext>
                </a:extLst>
              </p14:cNvPr>
              <p14:cNvContentPartPr/>
              <p14:nvPr/>
            </p14:nvContentPartPr>
            <p14:xfrm>
              <a:off x="4759560" y="4018320"/>
              <a:ext cx="986760" cy="64080"/>
            </p14:xfrm>
          </p:contentPart>
        </mc:Choice>
        <mc:Fallback xmlns="">
          <p:pic>
            <p:nvPicPr>
              <p:cNvPr id="32" name="Ink 31">
                <a:extLst>
                  <a:ext uri="{FF2B5EF4-FFF2-40B4-BE49-F238E27FC236}">
                    <a16:creationId xmlns:a16="http://schemas.microsoft.com/office/drawing/2014/main" id="{2498C699-392A-42B0-B6B8-D4EE5460EB31}"/>
                  </a:ext>
                </a:extLst>
              </p:cNvPr>
              <p:cNvPicPr/>
              <p:nvPr/>
            </p:nvPicPr>
            <p:blipFill>
              <a:blip r:embed="rId50"/>
              <a:stretch>
                <a:fillRect/>
              </a:stretch>
            </p:blipFill>
            <p:spPr>
              <a:xfrm>
                <a:off x="4743720" y="3954960"/>
                <a:ext cx="101808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3" name="Ink 32">
                <a:extLst>
                  <a:ext uri="{FF2B5EF4-FFF2-40B4-BE49-F238E27FC236}">
                    <a16:creationId xmlns:a16="http://schemas.microsoft.com/office/drawing/2014/main" id="{6FBC3264-3221-4DD4-8EE8-3BCEB07272F1}"/>
                  </a:ext>
                </a:extLst>
              </p14:cNvPr>
              <p14:cNvContentPartPr/>
              <p14:nvPr/>
            </p14:nvContentPartPr>
            <p14:xfrm>
              <a:off x="5855400" y="4310640"/>
              <a:ext cx="895680" cy="45720"/>
            </p14:xfrm>
          </p:contentPart>
        </mc:Choice>
        <mc:Fallback xmlns="">
          <p:pic>
            <p:nvPicPr>
              <p:cNvPr id="33" name="Ink 32">
                <a:extLst>
                  <a:ext uri="{FF2B5EF4-FFF2-40B4-BE49-F238E27FC236}">
                    <a16:creationId xmlns:a16="http://schemas.microsoft.com/office/drawing/2014/main" id="{6FBC3264-3221-4DD4-8EE8-3BCEB07272F1}"/>
                  </a:ext>
                </a:extLst>
              </p:cNvPr>
              <p:cNvPicPr/>
              <p:nvPr/>
            </p:nvPicPr>
            <p:blipFill>
              <a:blip r:embed="rId52"/>
              <a:stretch>
                <a:fillRect/>
              </a:stretch>
            </p:blipFill>
            <p:spPr>
              <a:xfrm>
                <a:off x="5839560" y="4247280"/>
                <a:ext cx="92700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4" name="Ink 33">
                <a:extLst>
                  <a:ext uri="{FF2B5EF4-FFF2-40B4-BE49-F238E27FC236}">
                    <a16:creationId xmlns:a16="http://schemas.microsoft.com/office/drawing/2014/main" id="{B5A97B10-D109-410B-A1D3-B395B9BF454C}"/>
                  </a:ext>
                </a:extLst>
              </p14:cNvPr>
              <p14:cNvContentPartPr/>
              <p14:nvPr/>
            </p14:nvContentPartPr>
            <p14:xfrm>
              <a:off x="5864760" y="4447440"/>
              <a:ext cx="904680" cy="36720"/>
            </p14:xfrm>
          </p:contentPart>
        </mc:Choice>
        <mc:Fallback xmlns="">
          <p:pic>
            <p:nvPicPr>
              <p:cNvPr id="34" name="Ink 33">
                <a:extLst>
                  <a:ext uri="{FF2B5EF4-FFF2-40B4-BE49-F238E27FC236}">
                    <a16:creationId xmlns:a16="http://schemas.microsoft.com/office/drawing/2014/main" id="{B5A97B10-D109-410B-A1D3-B395B9BF454C}"/>
                  </a:ext>
                </a:extLst>
              </p:cNvPr>
              <p:cNvPicPr/>
              <p:nvPr/>
            </p:nvPicPr>
            <p:blipFill>
              <a:blip r:embed="rId54"/>
              <a:stretch>
                <a:fillRect/>
              </a:stretch>
            </p:blipFill>
            <p:spPr>
              <a:xfrm>
                <a:off x="5848920" y="4384080"/>
                <a:ext cx="93600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5" name="Ink 34">
                <a:extLst>
                  <a:ext uri="{FF2B5EF4-FFF2-40B4-BE49-F238E27FC236}">
                    <a16:creationId xmlns:a16="http://schemas.microsoft.com/office/drawing/2014/main" id="{378D36A9-F50A-4018-875F-6ECB96C33C35}"/>
                  </a:ext>
                </a:extLst>
              </p14:cNvPr>
              <p14:cNvContentPartPr/>
              <p14:nvPr/>
            </p14:nvContentPartPr>
            <p14:xfrm>
              <a:off x="3325320" y="4666680"/>
              <a:ext cx="804240" cy="46080"/>
            </p14:xfrm>
          </p:contentPart>
        </mc:Choice>
        <mc:Fallback xmlns="">
          <p:pic>
            <p:nvPicPr>
              <p:cNvPr id="35" name="Ink 34">
                <a:extLst>
                  <a:ext uri="{FF2B5EF4-FFF2-40B4-BE49-F238E27FC236}">
                    <a16:creationId xmlns:a16="http://schemas.microsoft.com/office/drawing/2014/main" id="{378D36A9-F50A-4018-875F-6ECB96C33C35}"/>
                  </a:ext>
                </a:extLst>
              </p:cNvPr>
              <p:cNvPicPr/>
              <p:nvPr/>
            </p:nvPicPr>
            <p:blipFill>
              <a:blip r:embed="rId56"/>
              <a:stretch>
                <a:fillRect/>
              </a:stretch>
            </p:blipFill>
            <p:spPr>
              <a:xfrm>
                <a:off x="3309480" y="4603320"/>
                <a:ext cx="83556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6" name="Ink 35">
                <a:extLst>
                  <a:ext uri="{FF2B5EF4-FFF2-40B4-BE49-F238E27FC236}">
                    <a16:creationId xmlns:a16="http://schemas.microsoft.com/office/drawing/2014/main" id="{8EE791D8-BFFA-4590-A36B-328D6444A427}"/>
                  </a:ext>
                </a:extLst>
              </p14:cNvPr>
              <p14:cNvContentPartPr/>
              <p14:nvPr/>
            </p14:nvContentPartPr>
            <p14:xfrm>
              <a:off x="3380040" y="4611960"/>
              <a:ext cx="731160" cy="27720"/>
            </p14:xfrm>
          </p:contentPart>
        </mc:Choice>
        <mc:Fallback xmlns="">
          <p:pic>
            <p:nvPicPr>
              <p:cNvPr id="36" name="Ink 35">
                <a:extLst>
                  <a:ext uri="{FF2B5EF4-FFF2-40B4-BE49-F238E27FC236}">
                    <a16:creationId xmlns:a16="http://schemas.microsoft.com/office/drawing/2014/main" id="{8EE791D8-BFFA-4590-A36B-328D6444A427}"/>
                  </a:ext>
                </a:extLst>
              </p:cNvPr>
              <p:cNvPicPr/>
              <p:nvPr/>
            </p:nvPicPr>
            <p:blipFill>
              <a:blip r:embed="rId58"/>
              <a:stretch>
                <a:fillRect/>
              </a:stretch>
            </p:blipFill>
            <p:spPr>
              <a:xfrm>
                <a:off x="3364200" y="4548600"/>
                <a:ext cx="76248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2" name="Ink 41">
                <a:extLst>
                  <a:ext uri="{FF2B5EF4-FFF2-40B4-BE49-F238E27FC236}">
                    <a16:creationId xmlns:a16="http://schemas.microsoft.com/office/drawing/2014/main" id="{E85D798D-FAAE-4C15-B0F8-6B718ACAA521}"/>
                  </a:ext>
                </a:extLst>
              </p14:cNvPr>
              <p14:cNvContentPartPr/>
              <p14:nvPr/>
            </p14:nvContentPartPr>
            <p14:xfrm>
              <a:off x="2055600" y="694440"/>
              <a:ext cx="4457880" cy="301680"/>
            </p14:xfrm>
          </p:contentPart>
        </mc:Choice>
        <mc:Fallback xmlns="">
          <p:pic>
            <p:nvPicPr>
              <p:cNvPr id="42" name="Ink 41">
                <a:extLst>
                  <a:ext uri="{FF2B5EF4-FFF2-40B4-BE49-F238E27FC236}">
                    <a16:creationId xmlns:a16="http://schemas.microsoft.com/office/drawing/2014/main" id="{E85D798D-FAAE-4C15-B0F8-6B718ACAA521}"/>
                  </a:ext>
                </a:extLst>
              </p:cNvPr>
              <p:cNvPicPr/>
              <p:nvPr/>
            </p:nvPicPr>
            <p:blipFill>
              <a:blip r:embed="rId60"/>
              <a:stretch>
                <a:fillRect/>
              </a:stretch>
            </p:blipFill>
            <p:spPr>
              <a:xfrm>
                <a:off x="2039760" y="631080"/>
                <a:ext cx="4489200" cy="4284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3" name="Ink 42">
                <a:extLst>
                  <a:ext uri="{FF2B5EF4-FFF2-40B4-BE49-F238E27FC236}">
                    <a16:creationId xmlns:a16="http://schemas.microsoft.com/office/drawing/2014/main" id="{08E53DCE-157C-4185-997F-AD6C26B150BB}"/>
                  </a:ext>
                </a:extLst>
              </p14:cNvPr>
              <p14:cNvContentPartPr/>
              <p14:nvPr/>
            </p14:nvContentPartPr>
            <p14:xfrm>
              <a:off x="2091960" y="676080"/>
              <a:ext cx="2073960" cy="173880"/>
            </p14:xfrm>
          </p:contentPart>
        </mc:Choice>
        <mc:Fallback xmlns="">
          <p:pic>
            <p:nvPicPr>
              <p:cNvPr id="43" name="Ink 42">
                <a:extLst>
                  <a:ext uri="{FF2B5EF4-FFF2-40B4-BE49-F238E27FC236}">
                    <a16:creationId xmlns:a16="http://schemas.microsoft.com/office/drawing/2014/main" id="{08E53DCE-157C-4185-997F-AD6C26B150BB}"/>
                  </a:ext>
                </a:extLst>
              </p:cNvPr>
              <p:cNvPicPr/>
              <p:nvPr/>
            </p:nvPicPr>
            <p:blipFill>
              <a:blip r:embed="rId62"/>
              <a:stretch>
                <a:fillRect/>
              </a:stretch>
            </p:blipFill>
            <p:spPr>
              <a:xfrm>
                <a:off x="2076120" y="612720"/>
                <a:ext cx="210528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8" name="Ink 7">
                <a:extLst>
                  <a:ext uri="{FF2B5EF4-FFF2-40B4-BE49-F238E27FC236}">
                    <a16:creationId xmlns:a16="http://schemas.microsoft.com/office/drawing/2014/main" id="{3F9A5FF5-D4DE-447C-9882-3F6F2DF0F5A2}"/>
                  </a:ext>
                </a:extLst>
              </p14:cNvPr>
              <p14:cNvContentPartPr/>
              <p14:nvPr/>
            </p14:nvContentPartPr>
            <p14:xfrm>
              <a:off x="1955160" y="5050080"/>
              <a:ext cx="1096200" cy="128160"/>
            </p14:xfrm>
          </p:contentPart>
        </mc:Choice>
        <mc:Fallback xmlns="">
          <p:pic>
            <p:nvPicPr>
              <p:cNvPr id="8" name="Ink 7">
                <a:extLst>
                  <a:ext uri="{FF2B5EF4-FFF2-40B4-BE49-F238E27FC236}">
                    <a16:creationId xmlns:a16="http://schemas.microsoft.com/office/drawing/2014/main" id="{3F9A5FF5-D4DE-447C-9882-3F6F2DF0F5A2}"/>
                  </a:ext>
                </a:extLst>
              </p:cNvPr>
              <p:cNvPicPr/>
              <p:nvPr/>
            </p:nvPicPr>
            <p:blipFill>
              <a:blip r:embed="rId65"/>
              <a:stretch>
                <a:fillRect/>
              </a:stretch>
            </p:blipFill>
            <p:spPr>
              <a:xfrm>
                <a:off x="1939320" y="4986720"/>
                <a:ext cx="112752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 name="Ink 8">
                <a:extLst>
                  <a:ext uri="{FF2B5EF4-FFF2-40B4-BE49-F238E27FC236}">
                    <a16:creationId xmlns:a16="http://schemas.microsoft.com/office/drawing/2014/main" id="{AF5E9E73-867A-4850-A6A2-B59027C8761A}"/>
                  </a:ext>
                </a:extLst>
              </p14:cNvPr>
              <p14:cNvContentPartPr/>
              <p14:nvPr/>
            </p14:nvContentPartPr>
            <p14:xfrm>
              <a:off x="2018880" y="5214600"/>
              <a:ext cx="4485600" cy="46080"/>
            </p14:xfrm>
          </p:contentPart>
        </mc:Choice>
        <mc:Fallback xmlns="">
          <p:pic>
            <p:nvPicPr>
              <p:cNvPr id="9" name="Ink 8">
                <a:extLst>
                  <a:ext uri="{FF2B5EF4-FFF2-40B4-BE49-F238E27FC236}">
                    <a16:creationId xmlns:a16="http://schemas.microsoft.com/office/drawing/2014/main" id="{AF5E9E73-867A-4850-A6A2-B59027C8761A}"/>
                  </a:ext>
                </a:extLst>
              </p:cNvPr>
              <p:cNvPicPr/>
              <p:nvPr/>
            </p:nvPicPr>
            <p:blipFill>
              <a:blip r:embed="rId67"/>
              <a:stretch>
                <a:fillRect/>
              </a:stretch>
            </p:blipFill>
            <p:spPr>
              <a:xfrm>
                <a:off x="2003040" y="5151240"/>
                <a:ext cx="451692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2" name="Ink 21">
                <a:extLst>
                  <a:ext uri="{FF2B5EF4-FFF2-40B4-BE49-F238E27FC236}">
                    <a16:creationId xmlns:a16="http://schemas.microsoft.com/office/drawing/2014/main" id="{0E0D1875-0CD8-4D4D-979B-82055B6B7389}"/>
                  </a:ext>
                </a:extLst>
              </p14:cNvPr>
              <p14:cNvContentPartPr/>
              <p14:nvPr/>
            </p14:nvContentPartPr>
            <p14:xfrm>
              <a:off x="2046240" y="5141520"/>
              <a:ext cx="4503960" cy="329040"/>
            </p14:xfrm>
          </p:contentPart>
        </mc:Choice>
        <mc:Fallback xmlns="">
          <p:pic>
            <p:nvPicPr>
              <p:cNvPr id="22" name="Ink 21">
                <a:extLst>
                  <a:ext uri="{FF2B5EF4-FFF2-40B4-BE49-F238E27FC236}">
                    <a16:creationId xmlns:a16="http://schemas.microsoft.com/office/drawing/2014/main" id="{0E0D1875-0CD8-4D4D-979B-82055B6B7389}"/>
                  </a:ext>
                </a:extLst>
              </p:cNvPr>
              <p:cNvPicPr/>
              <p:nvPr/>
            </p:nvPicPr>
            <p:blipFill>
              <a:blip r:embed="rId69"/>
              <a:stretch>
                <a:fillRect/>
              </a:stretch>
            </p:blipFill>
            <p:spPr>
              <a:xfrm>
                <a:off x="2030400" y="5078160"/>
                <a:ext cx="4535280" cy="4557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6" name="Ink 25">
                <a:extLst>
                  <a:ext uri="{FF2B5EF4-FFF2-40B4-BE49-F238E27FC236}">
                    <a16:creationId xmlns:a16="http://schemas.microsoft.com/office/drawing/2014/main" id="{2B3AAEE5-67D5-4DB9-94CB-FA8F7F12AD25}"/>
                  </a:ext>
                </a:extLst>
              </p14:cNvPr>
              <p14:cNvContentPartPr/>
              <p14:nvPr/>
            </p14:nvContentPartPr>
            <p14:xfrm>
              <a:off x="3599280" y="5415480"/>
              <a:ext cx="1315800" cy="36720"/>
            </p14:xfrm>
          </p:contentPart>
        </mc:Choice>
        <mc:Fallback xmlns="">
          <p:pic>
            <p:nvPicPr>
              <p:cNvPr id="26" name="Ink 25">
                <a:extLst>
                  <a:ext uri="{FF2B5EF4-FFF2-40B4-BE49-F238E27FC236}">
                    <a16:creationId xmlns:a16="http://schemas.microsoft.com/office/drawing/2014/main" id="{2B3AAEE5-67D5-4DB9-94CB-FA8F7F12AD25}"/>
                  </a:ext>
                </a:extLst>
              </p:cNvPr>
              <p:cNvPicPr/>
              <p:nvPr/>
            </p:nvPicPr>
            <p:blipFill>
              <a:blip r:embed="rId71"/>
              <a:stretch>
                <a:fillRect/>
              </a:stretch>
            </p:blipFill>
            <p:spPr>
              <a:xfrm>
                <a:off x="3583440" y="5352120"/>
                <a:ext cx="134712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8" name="Ink 27">
                <a:extLst>
                  <a:ext uri="{FF2B5EF4-FFF2-40B4-BE49-F238E27FC236}">
                    <a16:creationId xmlns:a16="http://schemas.microsoft.com/office/drawing/2014/main" id="{BC1BB894-C234-4E75-86FE-7D0459676E6F}"/>
                  </a:ext>
                </a:extLst>
              </p14:cNvPr>
              <p14:cNvContentPartPr/>
              <p14:nvPr/>
            </p14:nvContentPartPr>
            <p14:xfrm>
              <a:off x="2037240" y="5223600"/>
              <a:ext cx="2850480" cy="237960"/>
            </p14:xfrm>
          </p:contentPart>
        </mc:Choice>
        <mc:Fallback xmlns="">
          <p:pic>
            <p:nvPicPr>
              <p:cNvPr id="28" name="Ink 27">
                <a:extLst>
                  <a:ext uri="{FF2B5EF4-FFF2-40B4-BE49-F238E27FC236}">
                    <a16:creationId xmlns:a16="http://schemas.microsoft.com/office/drawing/2014/main" id="{BC1BB894-C234-4E75-86FE-7D0459676E6F}"/>
                  </a:ext>
                </a:extLst>
              </p:cNvPr>
              <p:cNvPicPr/>
              <p:nvPr/>
            </p:nvPicPr>
            <p:blipFill>
              <a:blip r:embed="rId73"/>
              <a:stretch>
                <a:fillRect/>
              </a:stretch>
            </p:blipFill>
            <p:spPr>
              <a:xfrm>
                <a:off x="2021400" y="5160240"/>
                <a:ext cx="2881800" cy="364680"/>
              </a:xfrm>
              <a:prstGeom prst="rect">
                <a:avLst/>
              </a:prstGeom>
            </p:spPr>
          </p:pic>
        </mc:Fallback>
      </mc:AlternateContent>
    </p:spTree>
    <p:extLst>
      <p:ext uri="{BB962C8B-B14F-4D97-AF65-F5344CB8AC3E}">
        <p14:creationId xmlns:p14="http://schemas.microsoft.com/office/powerpoint/2010/main" val="4060272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A01D2F-7B95-40BF-BE05-27B272E093B6}"/>
              </a:ext>
            </a:extLst>
          </p:cNvPr>
          <p:cNvSpPr/>
          <p:nvPr/>
        </p:nvSpPr>
        <p:spPr>
          <a:xfrm>
            <a:off x="1194752" y="2619692"/>
            <a:ext cx="6754495" cy="1694438"/>
          </a:xfrm>
          <a:prstGeom prst="rect">
            <a:avLst/>
          </a:prstGeom>
        </p:spPr>
        <p:txBody>
          <a:bodyPr wrap="square">
            <a:spAutoFit/>
          </a:bodyPr>
          <a:lstStyle/>
          <a:p>
            <a:pPr marL="0" marR="0" algn="ctr">
              <a:lnSpc>
                <a:spcPct val="106000"/>
              </a:lnSpc>
              <a:spcBef>
                <a:spcPts val="0"/>
              </a:spcBef>
              <a:spcAft>
                <a:spcPts val="800"/>
              </a:spcAft>
            </a:pPr>
            <a:r>
              <a:rPr lang="en-US" sz="2400" kern="1200" dirty="0">
                <a:effectLst/>
                <a:latin typeface="Times New Roman" panose="02020603050405020304" pitchFamily="18" charset="0"/>
                <a:ea typeface="Calibri" panose="020F0502020204030204" pitchFamily="34" charset="0"/>
                <a:cs typeface="Times New Roman" panose="02020603050405020304" pitchFamily="18" charset="0"/>
              </a:rPr>
              <a:t>Auto makers committed to making more electric cars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  Ford, General Motors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Japan:  Honda, Toyota, Nissan, Mazda, Mitsubishi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Germany:  Volkswagen, BMW, Audi, Mercedes Benz				South Korea:  Hyundai, Kia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6493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D28537-2B6D-4B06-9A1A-3C73B746A301}"/>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3987609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2C7799-894E-4339-8DA2-2029BCFA7238}"/>
              </a:ext>
            </a:extLst>
          </p:cNvPr>
          <p:cNvSpPr/>
          <p:nvPr/>
        </p:nvSpPr>
        <p:spPr>
          <a:xfrm>
            <a:off x="2429707" y="3062499"/>
            <a:ext cx="4284586" cy="461665"/>
          </a:xfrm>
          <a:prstGeom prst="rect">
            <a:avLst/>
          </a:prstGeom>
        </p:spPr>
        <p:txBody>
          <a:bodyPr wrap="square">
            <a:spAutoFit/>
          </a:bodyPr>
          <a:lstStyle/>
          <a:p>
            <a:r>
              <a:rPr lang="en-US" sz="2400" dirty="0">
                <a:latin typeface="Times New Roman" panose="02020603050405020304" pitchFamily="18" charset="0"/>
                <a:ea typeface="Calibri" panose="020F0502020204030204" pitchFamily="34" charset="0"/>
              </a:rPr>
              <a:t>Social Movement Organizations  </a:t>
            </a:r>
          </a:p>
        </p:txBody>
      </p:sp>
    </p:spTree>
    <p:extLst>
      <p:ext uri="{BB962C8B-B14F-4D97-AF65-F5344CB8AC3E}">
        <p14:creationId xmlns:p14="http://schemas.microsoft.com/office/powerpoint/2010/main" val="3023857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3EDC81-81C6-4108-980A-1705C16F2444}"/>
              </a:ext>
            </a:extLst>
          </p:cNvPr>
          <p:cNvSpPr/>
          <p:nvPr/>
        </p:nvSpPr>
        <p:spPr>
          <a:xfrm>
            <a:off x="2794944" y="3062497"/>
            <a:ext cx="4077196" cy="461665"/>
          </a:xfrm>
          <a:prstGeom prst="rect">
            <a:avLst/>
          </a:prstGeom>
        </p:spPr>
        <p:txBody>
          <a:bodyPr wrap="square">
            <a:spAutoFit/>
          </a:bodyPr>
          <a:lstStyle/>
          <a:p>
            <a:r>
              <a:rPr lang="en-US" sz="2400" dirty="0">
                <a:latin typeface="Times New Roman" panose="02020603050405020304" pitchFamily="18" charset="0"/>
                <a:ea typeface="Calibri" panose="020F0502020204030204" pitchFamily="34" charset="0"/>
              </a:rPr>
              <a:t>Religion; Faith Communities  </a:t>
            </a:r>
          </a:p>
        </p:txBody>
      </p:sp>
    </p:spTree>
    <p:extLst>
      <p:ext uri="{BB962C8B-B14F-4D97-AF65-F5344CB8AC3E}">
        <p14:creationId xmlns:p14="http://schemas.microsoft.com/office/powerpoint/2010/main" val="3389111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0EBD67-7EE8-410F-BBF1-DAFDA9E5F665}"/>
              </a:ext>
            </a:extLst>
          </p:cNvPr>
          <p:cNvSpPr/>
          <p:nvPr/>
        </p:nvSpPr>
        <p:spPr>
          <a:xfrm>
            <a:off x="1780513" y="2916671"/>
            <a:ext cx="5582974" cy="830997"/>
          </a:xfrm>
          <a:prstGeom prst="rect">
            <a:avLst/>
          </a:prstGeom>
        </p:spPr>
        <p:txBody>
          <a:bodyPr wrap="square">
            <a:spAutoFit/>
          </a:bodyPr>
          <a:lstStyle/>
          <a:p>
            <a:pPr algn="ctr"/>
            <a:r>
              <a:rPr lang="en-US" sz="2400" dirty="0">
                <a:latin typeface="Times New Roman" panose="02020603050405020304" pitchFamily="18" charset="0"/>
                <a:ea typeface="Calibri" panose="020F0502020204030204" pitchFamily="34" charset="0"/>
              </a:rPr>
              <a:t>Politically liberal religions:</a:t>
            </a:r>
          </a:p>
          <a:p>
            <a:pPr algn="ctr"/>
            <a:r>
              <a:rPr lang="en-US" sz="2400" dirty="0">
                <a:latin typeface="Times New Roman" panose="02020603050405020304" pitchFamily="18" charset="0"/>
                <a:ea typeface="Calibri" panose="020F0502020204030204" pitchFamily="34" charset="0"/>
              </a:rPr>
              <a:t>The older, “mainline” Protestant Churches  </a:t>
            </a:r>
          </a:p>
        </p:txBody>
      </p:sp>
    </p:spTree>
    <p:extLst>
      <p:ext uri="{BB962C8B-B14F-4D97-AF65-F5344CB8AC3E}">
        <p14:creationId xmlns:p14="http://schemas.microsoft.com/office/powerpoint/2010/main" val="904452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A3CD97-B298-4E65-8BB6-B336A58CC19F}"/>
              </a:ext>
            </a:extLst>
          </p:cNvPr>
          <p:cNvSpPr/>
          <p:nvPr/>
        </p:nvSpPr>
        <p:spPr>
          <a:xfrm>
            <a:off x="722092" y="656358"/>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13 The science:  discovery</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2629915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BC87E-D20C-4D96-A6CC-728930F67731}"/>
              </a:ext>
            </a:extLst>
          </p:cNvPr>
          <p:cNvPicPr>
            <a:picLocks noChangeAspect="1"/>
          </p:cNvPicPr>
          <p:nvPr/>
        </p:nvPicPr>
        <p:blipFill rotWithShape="1">
          <a:blip r:embed="rId2"/>
          <a:srcRect l="18763" t="11557" r="20825" b="11650"/>
          <a:stretch/>
        </p:blipFill>
        <p:spPr>
          <a:xfrm>
            <a:off x="1011975" y="883521"/>
            <a:ext cx="7120050" cy="5090957"/>
          </a:xfrm>
          <a:prstGeom prst="rect">
            <a:avLst/>
          </a:prstGeom>
        </p:spPr>
      </p:pic>
    </p:spTree>
    <p:extLst>
      <p:ext uri="{BB962C8B-B14F-4D97-AF65-F5344CB8AC3E}">
        <p14:creationId xmlns:p14="http://schemas.microsoft.com/office/powerpoint/2010/main" val="1508983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1258" y="2921102"/>
            <a:ext cx="3861483" cy="1200329"/>
          </a:xfrm>
          <a:prstGeom prst="rect">
            <a:avLst/>
          </a:prstGeom>
        </p:spPr>
        <p:txBody>
          <a:bodyPr wrap="square">
            <a:spAutoFit/>
          </a:bodyPr>
          <a:lstStyle/>
          <a:p>
            <a:r>
              <a:rPr lang="en-US" sz="2400" dirty="0">
                <a:latin typeface="Times New Roman" panose="02020603050405020304" pitchFamily="18" charset="0"/>
                <a:ea typeface="Calibri" panose="020F0502020204030204" pitchFamily="34" charset="0"/>
              </a:rPr>
              <a:t>Conservative Christian faiths</a:t>
            </a:r>
          </a:p>
          <a:p>
            <a:r>
              <a:rPr lang="en-US" sz="2400" dirty="0">
                <a:latin typeface="Times New Roman" panose="02020603050405020304" pitchFamily="18" charset="0"/>
                <a:ea typeface="Calibri" panose="020F0502020204030204" pitchFamily="34" charset="0"/>
              </a:rPr>
              <a:t>		Evangelicals</a:t>
            </a:r>
          </a:p>
          <a:p>
            <a:r>
              <a:rPr lang="en-US" sz="2400" dirty="0">
                <a:latin typeface="Times New Roman" panose="02020603050405020304" pitchFamily="18" charset="0"/>
                <a:ea typeface="Calibri" panose="020F0502020204030204" pitchFamily="34" charset="0"/>
              </a:rPr>
              <a:t>		Southern Baptists</a:t>
            </a:r>
          </a:p>
        </p:txBody>
      </p:sp>
    </p:spTree>
    <p:extLst>
      <p:ext uri="{BB962C8B-B14F-4D97-AF65-F5344CB8AC3E}">
        <p14:creationId xmlns:p14="http://schemas.microsoft.com/office/powerpoint/2010/main" val="2574152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C5D94-1D32-4F0D-A65E-C3D49077E962}"/>
              </a:ext>
            </a:extLst>
          </p:cNvPr>
          <p:cNvPicPr>
            <a:picLocks noChangeAspect="1"/>
          </p:cNvPicPr>
          <p:nvPr/>
        </p:nvPicPr>
        <p:blipFill rotWithShape="1">
          <a:blip r:embed="rId2"/>
          <a:srcRect l="22201" t="16323" r="22946" b="22097"/>
          <a:stretch/>
        </p:blipFill>
        <p:spPr>
          <a:xfrm>
            <a:off x="929585" y="1128860"/>
            <a:ext cx="7284830" cy="4600279"/>
          </a:xfrm>
          <a:prstGeom prst="rect">
            <a:avLst/>
          </a:prstGeom>
        </p:spPr>
      </p:pic>
    </p:spTree>
    <p:extLst>
      <p:ext uri="{BB962C8B-B14F-4D97-AF65-F5344CB8AC3E}">
        <p14:creationId xmlns:p14="http://schemas.microsoft.com/office/powerpoint/2010/main" val="8233971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746" y="552231"/>
            <a:ext cx="3991708" cy="5690307"/>
          </a:xfrm>
          <a:prstGeom prst="rect">
            <a:avLst/>
          </a:prstGeom>
        </p:spPr>
      </p:pic>
    </p:spTree>
    <p:extLst>
      <p:ext uri="{BB962C8B-B14F-4D97-AF65-F5344CB8AC3E}">
        <p14:creationId xmlns:p14="http://schemas.microsoft.com/office/powerpoint/2010/main" val="1351235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E2AAD2-4D4C-47DE-848B-E0141F743625}"/>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982469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F2F25C-9A40-416C-8361-9D8DF03C0C67}"/>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25709530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2649" t="20905" r="13148" b="14699"/>
          <a:stretch/>
        </p:blipFill>
        <p:spPr>
          <a:xfrm>
            <a:off x="687832" y="1468315"/>
            <a:ext cx="7708821" cy="3763108"/>
          </a:xfrm>
          <a:prstGeom prst="rect">
            <a:avLst/>
          </a:prstGeom>
        </p:spPr>
      </p:pic>
      <p:sp>
        <p:nvSpPr>
          <p:cNvPr id="4" name="TextBox 3"/>
          <p:cNvSpPr txBox="1"/>
          <p:nvPr/>
        </p:nvSpPr>
        <p:spPr>
          <a:xfrm>
            <a:off x="5878090" y="5231423"/>
            <a:ext cx="263726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Robert </a:t>
            </a:r>
            <a:r>
              <a:rPr lang="en-US" sz="1200" dirty="0" err="1">
                <a:latin typeface="Times New Roman" panose="02020603050405020304" pitchFamily="18" charset="0"/>
                <a:cs typeface="Times New Roman" panose="02020603050405020304" pitchFamily="18" charset="0"/>
              </a:rPr>
              <a:t>Brulle</a:t>
            </a:r>
            <a:r>
              <a:rPr lang="en-US" sz="1200" dirty="0">
                <a:latin typeface="Times New Roman" panose="02020603050405020304" pitchFamily="18" charset="0"/>
                <a:cs typeface="Times New Roman" panose="02020603050405020304" pitchFamily="18" charset="0"/>
              </a:rPr>
              <a:t>, personal communicati</a:t>
            </a:r>
            <a:r>
              <a:rPr lang="en-US" sz="1200" dirty="0"/>
              <a:t>on</a:t>
            </a:r>
          </a:p>
        </p:txBody>
      </p:sp>
    </p:spTree>
    <p:extLst>
      <p:ext uri="{BB962C8B-B14F-4D97-AF65-F5344CB8AC3E}">
        <p14:creationId xmlns:p14="http://schemas.microsoft.com/office/powerpoint/2010/main" val="186746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32C46-52D1-4092-8655-8E0ED3E8A6A5}"/>
              </a:ext>
            </a:extLst>
          </p:cNvPr>
          <p:cNvPicPr>
            <a:picLocks noChangeAspect="1"/>
          </p:cNvPicPr>
          <p:nvPr/>
        </p:nvPicPr>
        <p:blipFill rotWithShape="1">
          <a:blip r:embed="rId2"/>
          <a:srcRect l="22681" t="10091" r="24329" b="17881"/>
          <a:stretch/>
        </p:blipFill>
        <p:spPr>
          <a:xfrm>
            <a:off x="1087273" y="638380"/>
            <a:ext cx="6969454" cy="5328787"/>
          </a:xfrm>
          <a:prstGeom prst="rect">
            <a:avLst/>
          </a:prstGeom>
        </p:spPr>
      </p:pic>
    </p:spTree>
    <p:extLst>
      <p:ext uri="{BB962C8B-B14F-4D97-AF65-F5344CB8AC3E}">
        <p14:creationId xmlns:p14="http://schemas.microsoft.com/office/powerpoint/2010/main" val="11016235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F97012-6CFC-488E-821F-C3825D9AD4DE}"/>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22057961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8074" r="10666" b="7778"/>
          <a:stretch/>
        </p:blipFill>
        <p:spPr>
          <a:xfrm>
            <a:off x="1913641" y="773168"/>
            <a:ext cx="4715738" cy="2498637"/>
          </a:xfrm>
          <a:prstGeom prst="rect">
            <a:avLst/>
          </a:prstGeom>
        </p:spPr>
      </p:pic>
      <p:pic>
        <p:nvPicPr>
          <p:cNvPr id="6" name="Picture 5"/>
          <p:cNvPicPr>
            <a:picLocks noChangeAspect="1"/>
          </p:cNvPicPr>
          <p:nvPr/>
        </p:nvPicPr>
        <p:blipFill rotWithShape="1">
          <a:blip r:embed="rId3"/>
          <a:srcRect l="16418" t="33853" r="17333" b="6592"/>
          <a:stretch/>
        </p:blipFill>
        <p:spPr>
          <a:xfrm>
            <a:off x="2611224" y="3429000"/>
            <a:ext cx="4715738" cy="2384562"/>
          </a:xfrm>
          <a:prstGeom prst="rect">
            <a:avLst/>
          </a:prstGeom>
        </p:spPr>
      </p:pic>
    </p:spTree>
    <p:extLst>
      <p:ext uri="{BB962C8B-B14F-4D97-AF65-F5344CB8AC3E}">
        <p14:creationId xmlns:p14="http://schemas.microsoft.com/office/powerpoint/2010/main" val="1401395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500" r="32692"/>
          <a:stretch/>
        </p:blipFill>
        <p:spPr>
          <a:xfrm>
            <a:off x="2971800" y="1028700"/>
            <a:ext cx="3182815" cy="4800600"/>
          </a:xfrm>
          <a:prstGeom prst="rect">
            <a:avLst/>
          </a:prstGeom>
        </p:spPr>
      </p:pic>
    </p:spTree>
    <p:extLst>
      <p:ext uri="{BB962C8B-B14F-4D97-AF65-F5344CB8AC3E}">
        <p14:creationId xmlns:p14="http://schemas.microsoft.com/office/powerpoint/2010/main" val="3621328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63CD78-2D3B-43EC-B554-FF01BBBCD36F}"/>
              </a:ext>
            </a:extLst>
          </p:cNvPr>
          <p:cNvPicPr>
            <a:picLocks noChangeAspect="1"/>
          </p:cNvPicPr>
          <p:nvPr/>
        </p:nvPicPr>
        <p:blipFill rotWithShape="1">
          <a:blip r:embed="rId2"/>
          <a:srcRect l="4227" t="11742" r="38969" b="17190"/>
          <a:stretch/>
        </p:blipFill>
        <p:spPr>
          <a:xfrm>
            <a:off x="834731" y="544397"/>
            <a:ext cx="3575522" cy="2516304"/>
          </a:xfrm>
          <a:prstGeom prst="rect">
            <a:avLst/>
          </a:prstGeom>
        </p:spPr>
      </p:pic>
      <p:pic>
        <p:nvPicPr>
          <p:cNvPr id="4" name="Picture 3">
            <a:extLst>
              <a:ext uri="{FF2B5EF4-FFF2-40B4-BE49-F238E27FC236}">
                <a16:creationId xmlns:a16="http://schemas.microsoft.com/office/drawing/2014/main" id="{A7C06B0F-1205-46E9-974B-FB114CECDF13}"/>
              </a:ext>
            </a:extLst>
          </p:cNvPr>
          <p:cNvPicPr>
            <a:picLocks noChangeAspect="1"/>
          </p:cNvPicPr>
          <p:nvPr/>
        </p:nvPicPr>
        <p:blipFill rotWithShape="1">
          <a:blip r:embed="rId3"/>
          <a:srcRect l="4124" t="11010" r="38659" b="14286"/>
          <a:stretch/>
        </p:blipFill>
        <p:spPr>
          <a:xfrm>
            <a:off x="4893100" y="544396"/>
            <a:ext cx="3426185" cy="2516304"/>
          </a:xfrm>
          <a:prstGeom prst="rect">
            <a:avLst/>
          </a:prstGeom>
        </p:spPr>
      </p:pic>
      <p:pic>
        <p:nvPicPr>
          <p:cNvPr id="7" name="Picture 6">
            <a:extLst>
              <a:ext uri="{FF2B5EF4-FFF2-40B4-BE49-F238E27FC236}">
                <a16:creationId xmlns:a16="http://schemas.microsoft.com/office/drawing/2014/main" id="{24A8976E-AAA3-4AD2-A123-F838223260DA}"/>
              </a:ext>
            </a:extLst>
          </p:cNvPr>
          <p:cNvPicPr>
            <a:picLocks noChangeAspect="1"/>
          </p:cNvPicPr>
          <p:nvPr/>
        </p:nvPicPr>
        <p:blipFill rotWithShape="1">
          <a:blip r:embed="rId4"/>
          <a:srcRect l="4123" t="8797" r="38454" b="18014"/>
          <a:stretch/>
        </p:blipFill>
        <p:spPr>
          <a:xfrm>
            <a:off x="911553" y="3585478"/>
            <a:ext cx="3509816" cy="2516304"/>
          </a:xfrm>
          <a:prstGeom prst="rect">
            <a:avLst/>
          </a:prstGeom>
        </p:spPr>
      </p:pic>
      <p:pic>
        <p:nvPicPr>
          <p:cNvPr id="8" name="Picture 7">
            <a:extLst>
              <a:ext uri="{FF2B5EF4-FFF2-40B4-BE49-F238E27FC236}">
                <a16:creationId xmlns:a16="http://schemas.microsoft.com/office/drawing/2014/main" id="{633C58D1-E150-4D48-8EC2-0C8725613CCC}"/>
              </a:ext>
            </a:extLst>
          </p:cNvPr>
          <p:cNvPicPr>
            <a:picLocks noChangeAspect="1"/>
          </p:cNvPicPr>
          <p:nvPr/>
        </p:nvPicPr>
        <p:blipFill rotWithShape="1">
          <a:blip r:embed="rId5"/>
          <a:srcRect l="3815" t="11480" r="38350" b="14806"/>
          <a:stretch/>
        </p:blipFill>
        <p:spPr>
          <a:xfrm>
            <a:off x="4851284" y="3585477"/>
            <a:ext cx="3509816" cy="2516304"/>
          </a:xfrm>
          <a:prstGeom prst="rect">
            <a:avLst/>
          </a:prstGeom>
        </p:spPr>
      </p:pic>
    </p:spTree>
    <p:extLst>
      <p:ext uri="{BB962C8B-B14F-4D97-AF65-F5344CB8AC3E}">
        <p14:creationId xmlns:p14="http://schemas.microsoft.com/office/powerpoint/2010/main" val="27939593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imate Central: A Science &amp; News Organization - Mozilla Firefox"/>
          <p:cNvPicPr>
            <a:picLocks noChangeAspect="1"/>
          </p:cNvPicPr>
          <p:nvPr/>
        </p:nvPicPr>
        <p:blipFill rotWithShape="1">
          <a:blip r:embed="rId2">
            <a:extLst>
              <a:ext uri="{28A0092B-C50C-407E-A947-70E740481C1C}">
                <a14:useLocalDpi xmlns:a14="http://schemas.microsoft.com/office/drawing/2010/main" val="0"/>
              </a:ext>
            </a:extLst>
          </a:blip>
          <a:srcRect l="14808" t="11348" r="15673" b="52685"/>
          <a:stretch/>
        </p:blipFill>
        <p:spPr>
          <a:xfrm>
            <a:off x="1116619" y="525179"/>
            <a:ext cx="6066695" cy="1686590"/>
          </a:xfrm>
          <a:prstGeom prst="rect">
            <a:avLst/>
          </a:prstGeom>
        </p:spPr>
      </p:pic>
      <p:pic>
        <p:nvPicPr>
          <p:cNvPr id="4" name="Picture 3" descr="InsideClimate News: Climate &amp; Energy News, Investigations - Mozilla Firefox"/>
          <p:cNvPicPr>
            <a:picLocks noChangeAspect="1"/>
          </p:cNvPicPr>
          <p:nvPr/>
        </p:nvPicPr>
        <p:blipFill rotWithShape="1">
          <a:blip r:embed="rId3">
            <a:extLst>
              <a:ext uri="{28A0092B-C50C-407E-A947-70E740481C1C}">
                <a14:useLocalDpi xmlns:a14="http://schemas.microsoft.com/office/drawing/2010/main" val="0"/>
              </a:ext>
            </a:extLst>
          </a:blip>
          <a:srcRect l="16539" t="9559" r="17212" b="54473"/>
          <a:stretch/>
        </p:blipFill>
        <p:spPr>
          <a:xfrm>
            <a:off x="1582612" y="2468168"/>
            <a:ext cx="6057901" cy="1767254"/>
          </a:xfrm>
          <a:prstGeom prst="rect">
            <a:avLst/>
          </a:prstGeom>
        </p:spPr>
      </p:pic>
      <p:pic>
        <p:nvPicPr>
          <p:cNvPr id="5" name="Picture 4" descr="DeSmogBlog | Clearing the PR Pollution that Clouds Climate Science - Mozilla Firefox"/>
          <p:cNvPicPr>
            <a:picLocks noChangeAspect="1"/>
          </p:cNvPicPr>
          <p:nvPr/>
        </p:nvPicPr>
        <p:blipFill rotWithShape="1">
          <a:blip r:embed="rId4" cstate="print">
            <a:extLst>
              <a:ext uri="{28A0092B-C50C-407E-A947-70E740481C1C}">
                <a14:useLocalDpi xmlns:a14="http://schemas.microsoft.com/office/drawing/2010/main" val="0"/>
              </a:ext>
            </a:extLst>
          </a:blip>
          <a:srcRect l="11250" t="9380" r="12212" b="52863"/>
          <a:stretch/>
        </p:blipFill>
        <p:spPr>
          <a:xfrm>
            <a:off x="2066189" y="4491821"/>
            <a:ext cx="6066695" cy="1608131"/>
          </a:xfrm>
          <a:prstGeom prst="rect">
            <a:avLst/>
          </a:prstGeom>
        </p:spPr>
      </p:pic>
    </p:spTree>
    <p:extLst>
      <p:ext uri="{BB962C8B-B14F-4D97-AF65-F5344CB8AC3E}">
        <p14:creationId xmlns:p14="http://schemas.microsoft.com/office/powerpoint/2010/main" val="1277468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9779B-978C-4BB4-8419-C0935C60DA6A}"/>
              </a:ext>
            </a:extLst>
          </p:cNvPr>
          <p:cNvPicPr>
            <a:picLocks noChangeAspect="1"/>
          </p:cNvPicPr>
          <p:nvPr/>
        </p:nvPicPr>
        <p:blipFill rotWithShape="1">
          <a:blip r:embed="rId2"/>
          <a:srcRect l="3711" t="11740" r="38144" b="21913"/>
          <a:stretch/>
        </p:blipFill>
        <p:spPr>
          <a:xfrm>
            <a:off x="1032418" y="1065229"/>
            <a:ext cx="7079164" cy="4543720"/>
          </a:xfrm>
          <a:prstGeom prst="rect">
            <a:avLst/>
          </a:prstGeom>
        </p:spPr>
      </p:pic>
    </p:spTree>
    <p:extLst>
      <p:ext uri="{BB962C8B-B14F-4D97-AF65-F5344CB8AC3E}">
        <p14:creationId xmlns:p14="http://schemas.microsoft.com/office/powerpoint/2010/main" val="27436782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1198A2-0AAA-45E5-BE17-5AAD73130DBE}"/>
              </a:ext>
            </a:extLst>
          </p:cNvPr>
          <p:cNvPicPr>
            <a:picLocks noChangeAspect="1"/>
          </p:cNvPicPr>
          <p:nvPr/>
        </p:nvPicPr>
        <p:blipFill rotWithShape="1">
          <a:blip r:embed="rId2"/>
          <a:srcRect l="3815" t="10826" r="38454" b="11282"/>
          <a:stretch/>
        </p:blipFill>
        <p:spPr>
          <a:xfrm>
            <a:off x="1102937" y="849885"/>
            <a:ext cx="6796726" cy="5158230"/>
          </a:xfrm>
          <a:prstGeom prst="rect">
            <a:avLst/>
          </a:prstGeom>
        </p:spPr>
      </p:pic>
    </p:spTree>
    <p:extLst>
      <p:ext uri="{BB962C8B-B14F-4D97-AF65-F5344CB8AC3E}">
        <p14:creationId xmlns:p14="http://schemas.microsoft.com/office/powerpoint/2010/main" val="4002354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BD1F8-2B24-4B71-8866-8432BCDDEB73}"/>
              </a:ext>
            </a:extLst>
          </p:cNvPr>
          <p:cNvPicPr>
            <a:picLocks noChangeAspect="1"/>
          </p:cNvPicPr>
          <p:nvPr/>
        </p:nvPicPr>
        <p:blipFill rotWithShape="1">
          <a:blip r:embed="rId2"/>
          <a:srcRect l="3711" t="11192" r="38557" b="16414"/>
          <a:stretch/>
        </p:blipFill>
        <p:spPr>
          <a:xfrm>
            <a:off x="1114600" y="918817"/>
            <a:ext cx="6914800" cy="4877405"/>
          </a:xfrm>
          <a:prstGeom prst="rect">
            <a:avLst/>
          </a:prstGeom>
        </p:spPr>
      </p:pic>
    </p:spTree>
    <p:extLst>
      <p:ext uri="{BB962C8B-B14F-4D97-AF65-F5344CB8AC3E}">
        <p14:creationId xmlns:p14="http://schemas.microsoft.com/office/powerpoint/2010/main" val="27186887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18436B-E2AC-4BF4-B112-7C5486477BCE}"/>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40635349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s as Concerned as Ever About Global Warming - Mozilla Firefox"/>
          <p:cNvPicPr>
            <a:picLocks noChangeAspect="1"/>
          </p:cNvPicPr>
          <p:nvPr/>
        </p:nvPicPr>
        <p:blipFill rotWithShape="1">
          <a:blip r:embed="rId2">
            <a:extLst>
              <a:ext uri="{28A0092B-C50C-407E-A947-70E740481C1C}">
                <a14:useLocalDpi xmlns:a14="http://schemas.microsoft.com/office/drawing/2010/main" val="0"/>
              </a:ext>
            </a:extLst>
          </a:blip>
          <a:srcRect l="22334" t="21775" r="23417"/>
          <a:stretch/>
        </p:blipFill>
        <p:spPr>
          <a:xfrm>
            <a:off x="1212752" y="844489"/>
            <a:ext cx="6665156" cy="5164284"/>
          </a:xfrm>
          <a:prstGeom prst="rect">
            <a:avLst/>
          </a:prstGeom>
        </p:spPr>
      </p:pic>
      <p:sp>
        <p:nvSpPr>
          <p:cNvPr id="4" name="TextBox 3"/>
          <p:cNvSpPr txBox="1"/>
          <p:nvPr/>
        </p:nvSpPr>
        <p:spPr>
          <a:xfrm>
            <a:off x="5750169" y="5495192"/>
            <a:ext cx="166103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Gallup, March 25, 2019</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4979E610-7376-4048-896C-F497D39B3260}"/>
                  </a:ext>
                </a:extLst>
              </p14:cNvPr>
              <p14:cNvContentPartPr/>
              <p14:nvPr/>
            </p14:nvContentPartPr>
            <p14:xfrm>
              <a:off x="1534680" y="1826640"/>
              <a:ext cx="1233720" cy="82440"/>
            </p14:xfrm>
          </p:contentPart>
        </mc:Choice>
        <mc:Fallback xmlns="">
          <p:pic>
            <p:nvPicPr>
              <p:cNvPr id="7" name="Ink 6">
                <a:extLst>
                  <a:ext uri="{FF2B5EF4-FFF2-40B4-BE49-F238E27FC236}">
                    <a16:creationId xmlns:a16="http://schemas.microsoft.com/office/drawing/2014/main" id="{4979E610-7376-4048-896C-F497D39B3260}"/>
                  </a:ext>
                </a:extLst>
              </p:cNvPr>
              <p:cNvPicPr/>
              <p:nvPr/>
            </p:nvPicPr>
            <p:blipFill>
              <a:blip r:embed="rId7"/>
              <a:stretch>
                <a:fillRect/>
              </a:stretch>
            </p:blipFill>
            <p:spPr>
              <a:xfrm>
                <a:off x="1518840" y="1763280"/>
                <a:ext cx="126504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9954FF13-7272-4F0C-8E66-B843A6A1AFDC}"/>
                  </a:ext>
                </a:extLst>
              </p14:cNvPr>
              <p14:cNvContentPartPr/>
              <p14:nvPr/>
            </p14:nvContentPartPr>
            <p14:xfrm>
              <a:off x="1553040" y="1826640"/>
              <a:ext cx="1315800" cy="219600"/>
            </p14:xfrm>
          </p:contentPart>
        </mc:Choice>
        <mc:Fallback xmlns="">
          <p:pic>
            <p:nvPicPr>
              <p:cNvPr id="8" name="Ink 7">
                <a:extLst>
                  <a:ext uri="{FF2B5EF4-FFF2-40B4-BE49-F238E27FC236}">
                    <a16:creationId xmlns:a16="http://schemas.microsoft.com/office/drawing/2014/main" id="{9954FF13-7272-4F0C-8E66-B843A6A1AFDC}"/>
                  </a:ext>
                </a:extLst>
              </p:cNvPr>
              <p:cNvPicPr/>
              <p:nvPr/>
            </p:nvPicPr>
            <p:blipFill>
              <a:blip r:embed="rId9"/>
              <a:stretch>
                <a:fillRect/>
              </a:stretch>
            </p:blipFill>
            <p:spPr>
              <a:xfrm>
                <a:off x="1537200" y="1763280"/>
                <a:ext cx="1347120" cy="346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331DB599-2F6B-4143-8767-775C92897CD7}"/>
                  </a:ext>
                </a:extLst>
              </p14:cNvPr>
              <p14:cNvContentPartPr/>
              <p14:nvPr/>
            </p14:nvContentPartPr>
            <p14:xfrm>
              <a:off x="6860520" y="1771920"/>
              <a:ext cx="310680" cy="109800"/>
            </p14:xfrm>
          </p:contentPart>
        </mc:Choice>
        <mc:Fallback xmlns="">
          <p:pic>
            <p:nvPicPr>
              <p:cNvPr id="9" name="Ink 8">
                <a:extLst>
                  <a:ext uri="{FF2B5EF4-FFF2-40B4-BE49-F238E27FC236}">
                    <a16:creationId xmlns:a16="http://schemas.microsoft.com/office/drawing/2014/main" id="{331DB599-2F6B-4143-8767-775C92897CD7}"/>
                  </a:ext>
                </a:extLst>
              </p:cNvPr>
              <p:cNvPicPr/>
              <p:nvPr/>
            </p:nvPicPr>
            <p:blipFill>
              <a:blip r:embed="rId11"/>
              <a:stretch>
                <a:fillRect/>
              </a:stretch>
            </p:blipFill>
            <p:spPr>
              <a:xfrm>
                <a:off x="6844680" y="1708560"/>
                <a:ext cx="34200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4A74B99E-2CE8-448F-8A59-A28EC7E7D448}"/>
                  </a:ext>
                </a:extLst>
              </p14:cNvPr>
              <p14:cNvContentPartPr/>
              <p14:nvPr/>
            </p14:nvContentPartPr>
            <p14:xfrm>
              <a:off x="1534680" y="3680280"/>
              <a:ext cx="1553400" cy="155520"/>
            </p14:xfrm>
          </p:contentPart>
        </mc:Choice>
        <mc:Fallback xmlns="">
          <p:pic>
            <p:nvPicPr>
              <p:cNvPr id="10" name="Ink 9">
                <a:extLst>
                  <a:ext uri="{FF2B5EF4-FFF2-40B4-BE49-F238E27FC236}">
                    <a16:creationId xmlns:a16="http://schemas.microsoft.com/office/drawing/2014/main" id="{4A74B99E-2CE8-448F-8A59-A28EC7E7D448}"/>
                  </a:ext>
                </a:extLst>
              </p:cNvPr>
              <p:cNvPicPr/>
              <p:nvPr/>
            </p:nvPicPr>
            <p:blipFill>
              <a:blip r:embed="rId13"/>
              <a:stretch>
                <a:fillRect/>
              </a:stretch>
            </p:blipFill>
            <p:spPr>
              <a:xfrm>
                <a:off x="1518840" y="3616920"/>
                <a:ext cx="158472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299E4B45-92CE-4DD9-989E-197B0964624C}"/>
                  </a:ext>
                </a:extLst>
              </p14:cNvPr>
              <p14:cNvContentPartPr/>
              <p14:nvPr/>
            </p14:nvContentPartPr>
            <p14:xfrm>
              <a:off x="1534680" y="4264920"/>
              <a:ext cx="1261080" cy="191880"/>
            </p14:xfrm>
          </p:contentPart>
        </mc:Choice>
        <mc:Fallback xmlns="">
          <p:pic>
            <p:nvPicPr>
              <p:cNvPr id="11" name="Ink 10">
                <a:extLst>
                  <a:ext uri="{FF2B5EF4-FFF2-40B4-BE49-F238E27FC236}">
                    <a16:creationId xmlns:a16="http://schemas.microsoft.com/office/drawing/2014/main" id="{299E4B45-92CE-4DD9-989E-197B0964624C}"/>
                  </a:ext>
                </a:extLst>
              </p:cNvPr>
              <p:cNvPicPr/>
              <p:nvPr/>
            </p:nvPicPr>
            <p:blipFill>
              <a:blip r:embed="rId15"/>
              <a:stretch>
                <a:fillRect/>
              </a:stretch>
            </p:blipFill>
            <p:spPr>
              <a:xfrm>
                <a:off x="1518840" y="4201560"/>
                <a:ext cx="129240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67A4E63D-9EF5-4AC5-9452-AAA05EC3BF75}"/>
                  </a:ext>
                </a:extLst>
              </p14:cNvPr>
              <p14:cNvContentPartPr/>
              <p14:nvPr/>
            </p14:nvContentPartPr>
            <p14:xfrm>
              <a:off x="6796440" y="3616560"/>
              <a:ext cx="402480" cy="155520"/>
            </p14:xfrm>
          </p:contentPart>
        </mc:Choice>
        <mc:Fallback xmlns="">
          <p:pic>
            <p:nvPicPr>
              <p:cNvPr id="12" name="Ink 11">
                <a:extLst>
                  <a:ext uri="{FF2B5EF4-FFF2-40B4-BE49-F238E27FC236}">
                    <a16:creationId xmlns:a16="http://schemas.microsoft.com/office/drawing/2014/main" id="{67A4E63D-9EF5-4AC5-9452-AAA05EC3BF75}"/>
                  </a:ext>
                </a:extLst>
              </p:cNvPr>
              <p:cNvPicPr/>
              <p:nvPr/>
            </p:nvPicPr>
            <p:blipFill>
              <a:blip r:embed="rId17"/>
              <a:stretch>
                <a:fillRect/>
              </a:stretch>
            </p:blipFill>
            <p:spPr>
              <a:xfrm>
                <a:off x="6780600" y="3553200"/>
                <a:ext cx="43380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C2B0600A-836F-488D-B6E3-3374331D1033}"/>
                  </a:ext>
                </a:extLst>
              </p14:cNvPr>
              <p14:cNvContentPartPr/>
              <p14:nvPr/>
            </p14:nvContentPartPr>
            <p14:xfrm>
              <a:off x="6851160" y="4209840"/>
              <a:ext cx="338400" cy="137520"/>
            </p14:xfrm>
          </p:contentPart>
        </mc:Choice>
        <mc:Fallback xmlns="">
          <p:pic>
            <p:nvPicPr>
              <p:cNvPr id="13" name="Ink 12">
                <a:extLst>
                  <a:ext uri="{FF2B5EF4-FFF2-40B4-BE49-F238E27FC236}">
                    <a16:creationId xmlns:a16="http://schemas.microsoft.com/office/drawing/2014/main" id="{C2B0600A-836F-488D-B6E3-3374331D1033}"/>
                  </a:ext>
                </a:extLst>
              </p:cNvPr>
              <p:cNvPicPr/>
              <p:nvPr/>
            </p:nvPicPr>
            <p:blipFill>
              <a:blip r:embed="rId19"/>
              <a:stretch>
                <a:fillRect/>
              </a:stretch>
            </p:blipFill>
            <p:spPr>
              <a:xfrm>
                <a:off x="6835320" y="4146480"/>
                <a:ext cx="36972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 name="Ink 4">
                <a:extLst>
                  <a:ext uri="{FF2B5EF4-FFF2-40B4-BE49-F238E27FC236}">
                    <a16:creationId xmlns:a16="http://schemas.microsoft.com/office/drawing/2014/main" id="{63F31B1C-BF11-4653-8AE5-2C7415DA38B1}"/>
                  </a:ext>
                </a:extLst>
              </p14:cNvPr>
              <p14:cNvContentPartPr/>
              <p14:nvPr/>
            </p14:nvContentPartPr>
            <p14:xfrm>
              <a:off x="3444120" y="4429080"/>
              <a:ext cx="365760" cy="110160"/>
            </p14:xfrm>
          </p:contentPart>
        </mc:Choice>
        <mc:Fallback xmlns="">
          <p:pic>
            <p:nvPicPr>
              <p:cNvPr id="5" name="Ink 4">
                <a:extLst>
                  <a:ext uri="{FF2B5EF4-FFF2-40B4-BE49-F238E27FC236}">
                    <a16:creationId xmlns:a16="http://schemas.microsoft.com/office/drawing/2014/main" id="{63F31B1C-BF11-4653-8AE5-2C7415DA38B1}"/>
                  </a:ext>
                </a:extLst>
              </p:cNvPr>
              <p:cNvPicPr/>
              <p:nvPr/>
            </p:nvPicPr>
            <p:blipFill>
              <a:blip r:embed="rId21"/>
              <a:stretch>
                <a:fillRect/>
              </a:stretch>
            </p:blipFill>
            <p:spPr>
              <a:xfrm>
                <a:off x="3428280" y="4365720"/>
                <a:ext cx="397080" cy="236880"/>
              </a:xfrm>
              <a:prstGeom prst="rect">
                <a:avLst/>
              </a:prstGeom>
            </p:spPr>
          </p:pic>
        </mc:Fallback>
      </mc:AlternateContent>
    </p:spTree>
    <p:extLst>
      <p:ext uri="{BB962C8B-B14F-4D97-AF65-F5344CB8AC3E}">
        <p14:creationId xmlns:p14="http://schemas.microsoft.com/office/powerpoint/2010/main" val="1661147195"/>
      </p:ext>
    </p:extLst>
  </p:cSld>
  <p:clrMapOvr>
    <a:masterClrMapping/>
  </p:clrMapOvr>
  <p:extLst mod="1"/>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s as Concerned as Ever About Global Warming - Mozilla Firefox"/>
          <p:cNvPicPr>
            <a:picLocks noChangeAspect="1"/>
          </p:cNvPicPr>
          <p:nvPr/>
        </p:nvPicPr>
        <p:blipFill rotWithShape="1">
          <a:blip r:embed="rId2">
            <a:extLst>
              <a:ext uri="{28A0092B-C50C-407E-A947-70E740481C1C}">
                <a14:useLocalDpi xmlns:a14="http://schemas.microsoft.com/office/drawing/2010/main" val="0"/>
              </a:ext>
            </a:extLst>
          </a:blip>
          <a:srcRect l="19903" t="22801" r="20770"/>
          <a:stretch/>
        </p:blipFill>
        <p:spPr>
          <a:xfrm>
            <a:off x="1055076" y="967154"/>
            <a:ext cx="6946361" cy="4857038"/>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0F02875F-08E9-444E-B9C9-A159DC508271}"/>
                  </a:ext>
                </a:extLst>
              </p14:cNvPr>
              <p14:cNvContentPartPr/>
              <p14:nvPr/>
            </p14:nvContentPartPr>
            <p14:xfrm>
              <a:off x="1288080" y="4137120"/>
              <a:ext cx="694800" cy="36720"/>
            </p14:xfrm>
          </p:contentPart>
        </mc:Choice>
        <mc:Fallback xmlns="">
          <p:pic>
            <p:nvPicPr>
              <p:cNvPr id="4" name="Ink 3">
                <a:extLst>
                  <a:ext uri="{FF2B5EF4-FFF2-40B4-BE49-F238E27FC236}">
                    <a16:creationId xmlns:a16="http://schemas.microsoft.com/office/drawing/2014/main" id="{0F02875F-08E9-444E-B9C9-A159DC508271}"/>
                  </a:ext>
                </a:extLst>
              </p:cNvPr>
              <p:cNvPicPr/>
              <p:nvPr/>
            </p:nvPicPr>
            <p:blipFill>
              <a:blip r:embed="rId6"/>
              <a:stretch>
                <a:fillRect/>
              </a:stretch>
            </p:blipFill>
            <p:spPr>
              <a:xfrm>
                <a:off x="1272240" y="4073760"/>
                <a:ext cx="72612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323A3D7B-349C-4917-B3EC-344148D20407}"/>
                  </a:ext>
                </a:extLst>
              </p14:cNvPr>
              <p14:cNvContentPartPr/>
              <p14:nvPr/>
            </p14:nvContentPartPr>
            <p14:xfrm>
              <a:off x="1279080" y="4502160"/>
              <a:ext cx="676440" cy="360"/>
            </p14:xfrm>
          </p:contentPart>
        </mc:Choice>
        <mc:Fallback xmlns="">
          <p:pic>
            <p:nvPicPr>
              <p:cNvPr id="5" name="Ink 4">
                <a:extLst>
                  <a:ext uri="{FF2B5EF4-FFF2-40B4-BE49-F238E27FC236}">
                    <a16:creationId xmlns:a16="http://schemas.microsoft.com/office/drawing/2014/main" id="{323A3D7B-349C-4917-B3EC-344148D20407}"/>
                  </a:ext>
                </a:extLst>
              </p:cNvPr>
              <p:cNvPicPr/>
              <p:nvPr/>
            </p:nvPicPr>
            <p:blipFill>
              <a:blip r:embed="rId8"/>
              <a:stretch>
                <a:fillRect/>
              </a:stretch>
            </p:blipFill>
            <p:spPr>
              <a:xfrm>
                <a:off x="1263240" y="4438800"/>
                <a:ext cx="7077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FFFB89D5-FB90-4E2E-8FD0-A0BA93B11353}"/>
                  </a:ext>
                </a:extLst>
              </p14:cNvPr>
              <p14:cNvContentPartPr/>
              <p14:nvPr/>
            </p14:nvContentPartPr>
            <p14:xfrm>
              <a:off x="4028760" y="4173480"/>
              <a:ext cx="264960" cy="18720"/>
            </p14:xfrm>
          </p:contentPart>
        </mc:Choice>
        <mc:Fallback xmlns="">
          <p:pic>
            <p:nvPicPr>
              <p:cNvPr id="6" name="Ink 5">
                <a:extLst>
                  <a:ext uri="{FF2B5EF4-FFF2-40B4-BE49-F238E27FC236}">
                    <a16:creationId xmlns:a16="http://schemas.microsoft.com/office/drawing/2014/main" id="{FFFB89D5-FB90-4E2E-8FD0-A0BA93B11353}"/>
                  </a:ext>
                </a:extLst>
              </p:cNvPr>
              <p:cNvPicPr/>
              <p:nvPr/>
            </p:nvPicPr>
            <p:blipFill>
              <a:blip r:embed="rId10"/>
              <a:stretch>
                <a:fillRect/>
              </a:stretch>
            </p:blipFill>
            <p:spPr>
              <a:xfrm>
                <a:off x="4012920" y="4110120"/>
                <a:ext cx="29628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320DB63A-A2BB-4AE4-AE1E-73443A385460}"/>
                  </a:ext>
                </a:extLst>
              </p14:cNvPr>
              <p14:cNvContentPartPr/>
              <p14:nvPr/>
            </p14:nvContentPartPr>
            <p14:xfrm>
              <a:off x="4019400" y="4502160"/>
              <a:ext cx="256320" cy="360"/>
            </p14:xfrm>
          </p:contentPart>
        </mc:Choice>
        <mc:Fallback xmlns="">
          <p:pic>
            <p:nvPicPr>
              <p:cNvPr id="7" name="Ink 6">
                <a:extLst>
                  <a:ext uri="{FF2B5EF4-FFF2-40B4-BE49-F238E27FC236}">
                    <a16:creationId xmlns:a16="http://schemas.microsoft.com/office/drawing/2014/main" id="{320DB63A-A2BB-4AE4-AE1E-73443A385460}"/>
                  </a:ext>
                </a:extLst>
              </p:cNvPr>
              <p:cNvPicPr/>
              <p:nvPr/>
            </p:nvPicPr>
            <p:blipFill>
              <a:blip r:embed="rId12"/>
              <a:stretch>
                <a:fillRect/>
              </a:stretch>
            </p:blipFill>
            <p:spPr>
              <a:xfrm>
                <a:off x="4003560" y="4438800"/>
                <a:ext cx="2876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A75C872A-66DB-4EB4-9269-FE6152335412}"/>
                  </a:ext>
                </a:extLst>
              </p14:cNvPr>
              <p14:cNvContentPartPr/>
              <p14:nvPr/>
            </p14:nvContentPartPr>
            <p14:xfrm>
              <a:off x="3964680" y="1945440"/>
              <a:ext cx="384120" cy="164520"/>
            </p14:xfrm>
          </p:contentPart>
        </mc:Choice>
        <mc:Fallback xmlns="">
          <p:pic>
            <p:nvPicPr>
              <p:cNvPr id="9" name="Ink 8">
                <a:extLst>
                  <a:ext uri="{FF2B5EF4-FFF2-40B4-BE49-F238E27FC236}">
                    <a16:creationId xmlns:a16="http://schemas.microsoft.com/office/drawing/2014/main" id="{A75C872A-66DB-4EB4-9269-FE6152335412}"/>
                  </a:ext>
                </a:extLst>
              </p:cNvPr>
              <p:cNvPicPr/>
              <p:nvPr/>
            </p:nvPicPr>
            <p:blipFill>
              <a:blip r:embed="rId15"/>
              <a:stretch>
                <a:fillRect/>
              </a:stretch>
            </p:blipFill>
            <p:spPr>
              <a:xfrm>
                <a:off x="3948840" y="1882080"/>
                <a:ext cx="41544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A3080D1C-C839-43FA-8FC6-2F3EAB5B361D}"/>
                  </a:ext>
                </a:extLst>
              </p14:cNvPr>
              <p14:cNvContentPartPr/>
              <p14:nvPr/>
            </p14:nvContentPartPr>
            <p14:xfrm>
              <a:off x="3973680" y="2356200"/>
              <a:ext cx="302040" cy="27720"/>
            </p14:xfrm>
          </p:contentPart>
        </mc:Choice>
        <mc:Fallback xmlns="">
          <p:pic>
            <p:nvPicPr>
              <p:cNvPr id="10" name="Ink 9">
                <a:extLst>
                  <a:ext uri="{FF2B5EF4-FFF2-40B4-BE49-F238E27FC236}">
                    <a16:creationId xmlns:a16="http://schemas.microsoft.com/office/drawing/2014/main" id="{A3080D1C-C839-43FA-8FC6-2F3EAB5B361D}"/>
                  </a:ext>
                </a:extLst>
              </p:cNvPr>
              <p:cNvPicPr/>
              <p:nvPr/>
            </p:nvPicPr>
            <p:blipFill>
              <a:blip r:embed="rId17"/>
              <a:stretch>
                <a:fillRect/>
              </a:stretch>
            </p:blipFill>
            <p:spPr>
              <a:xfrm>
                <a:off x="3957840" y="2292840"/>
                <a:ext cx="33336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E4991F19-CEBE-44DE-85DC-BCD9E84ED7A3}"/>
                  </a:ext>
                </a:extLst>
              </p14:cNvPr>
              <p14:cNvContentPartPr/>
              <p14:nvPr/>
            </p14:nvContentPartPr>
            <p14:xfrm>
              <a:off x="3983040" y="2374560"/>
              <a:ext cx="301680" cy="411120"/>
            </p14:xfrm>
          </p:contentPart>
        </mc:Choice>
        <mc:Fallback xmlns="">
          <p:pic>
            <p:nvPicPr>
              <p:cNvPr id="11" name="Ink 10">
                <a:extLst>
                  <a:ext uri="{FF2B5EF4-FFF2-40B4-BE49-F238E27FC236}">
                    <a16:creationId xmlns:a16="http://schemas.microsoft.com/office/drawing/2014/main" id="{E4991F19-CEBE-44DE-85DC-BCD9E84ED7A3}"/>
                  </a:ext>
                </a:extLst>
              </p:cNvPr>
              <p:cNvPicPr/>
              <p:nvPr/>
            </p:nvPicPr>
            <p:blipFill>
              <a:blip r:embed="rId19"/>
              <a:stretch>
                <a:fillRect/>
              </a:stretch>
            </p:blipFill>
            <p:spPr>
              <a:xfrm>
                <a:off x="3967200" y="2311200"/>
                <a:ext cx="333000" cy="537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19C3B4CD-EB84-4EE0-BFB4-5939B5A6A4B8}"/>
                  </a:ext>
                </a:extLst>
              </p14:cNvPr>
              <p14:cNvContentPartPr/>
              <p14:nvPr/>
            </p14:nvContentPartPr>
            <p14:xfrm>
              <a:off x="3918960" y="3753360"/>
              <a:ext cx="356760" cy="210600"/>
            </p14:xfrm>
          </p:contentPart>
        </mc:Choice>
        <mc:Fallback xmlns="">
          <p:pic>
            <p:nvPicPr>
              <p:cNvPr id="12" name="Ink 11">
                <a:extLst>
                  <a:ext uri="{FF2B5EF4-FFF2-40B4-BE49-F238E27FC236}">
                    <a16:creationId xmlns:a16="http://schemas.microsoft.com/office/drawing/2014/main" id="{19C3B4CD-EB84-4EE0-BFB4-5939B5A6A4B8}"/>
                  </a:ext>
                </a:extLst>
              </p:cNvPr>
              <p:cNvPicPr/>
              <p:nvPr/>
            </p:nvPicPr>
            <p:blipFill>
              <a:blip r:embed="rId21"/>
              <a:stretch>
                <a:fillRect/>
              </a:stretch>
            </p:blipFill>
            <p:spPr>
              <a:xfrm>
                <a:off x="3903120" y="3690000"/>
                <a:ext cx="38808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9B1AB402-EAD2-44E5-8BA7-11FA41636408}"/>
                  </a:ext>
                </a:extLst>
              </p14:cNvPr>
              <p14:cNvContentPartPr/>
              <p14:nvPr/>
            </p14:nvContentPartPr>
            <p14:xfrm>
              <a:off x="4019400" y="4146120"/>
              <a:ext cx="292680" cy="27720"/>
            </p14:xfrm>
          </p:contentPart>
        </mc:Choice>
        <mc:Fallback xmlns="">
          <p:pic>
            <p:nvPicPr>
              <p:cNvPr id="13" name="Ink 12">
                <a:extLst>
                  <a:ext uri="{FF2B5EF4-FFF2-40B4-BE49-F238E27FC236}">
                    <a16:creationId xmlns:a16="http://schemas.microsoft.com/office/drawing/2014/main" id="{9B1AB402-EAD2-44E5-8BA7-11FA41636408}"/>
                  </a:ext>
                </a:extLst>
              </p:cNvPr>
              <p:cNvPicPr/>
              <p:nvPr/>
            </p:nvPicPr>
            <p:blipFill>
              <a:blip r:embed="rId23"/>
              <a:stretch>
                <a:fillRect/>
              </a:stretch>
            </p:blipFill>
            <p:spPr>
              <a:xfrm>
                <a:off x="4003560" y="4082760"/>
                <a:ext cx="32400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k 13">
                <a:extLst>
                  <a:ext uri="{FF2B5EF4-FFF2-40B4-BE49-F238E27FC236}">
                    <a16:creationId xmlns:a16="http://schemas.microsoft.com/office/drawing/2014/main" id="{FC37AC6E-7A88-4E4F-9F39-C7D51759FA93}"/>
                  </a:ext>
                </a:extLst>
              </p14:cNvPr>
              <p14:cNvContentPartPr/>
              <p14:nvPr/>
            </p14:nvContentPartPr>
            <p14:xfrm>
              <a:off x="3964680" y="4502160"/>
              <a:ext cx="311040" cy="360"/>
            </p14:xfrm>
          </p:contentPart>
        </mc:Choice>
        <mc:Fallback xmlns="">
          <p:pic>
            <p:nvPicPr>
              <p:cNvPr id="14" name="Ink 13">
                <a:extLst>
                  <a:ext uri="{FF2B5EF4-FFF2-40B4-BE49-F238E27FC236}">
                    <a16:creationId xmlns:a16="http://schemas.microsoft.com/office/drawing/2014/main" id="{FC37AC6E-7A88-4E4F-9F39-C7D51759FA93}"/>
                  </a:ext>
                </a:extLst>
              </p:cNvPr>
              <p:cNvPicPr/>
              <p:nvPr/>
            </p:nvPicPr>
            <p:blipFill>
              <a:blip r:embed="rId25"/>
              <a:stretch>
                <a:fillRect/>
              </a:stretch>
            </p:blipFill>
            <p:spPr>
              <a:xfrm>
                <a:off x="3948840" y="4438800"/>
                <a:ext cx="3423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 name="Ink 14">
                <a:extLst>
                  <a:ext uri="{FF2B5EF4-FFF2-40B4-BE49-F238E27FC236}">
                    <a16:creationId xmlns:a16="http://schemas.microsoft.com/office/drawing/2014/main" id="{59868172-F5A8-438A-A4AD-4540222B192A}"/>
                  </a:ext>
                </a:extLst>
              </p14:cNvPr>
              <p14:cNvContentPartPr/>
              <p14:nvPr/>
            </p14:nvContentPartPr>
            <p14:xfrm>
              <a:off x="1178640" y="1954440"/>
              <a:ext cx="548280" cy="155520"/>
            </p14:xfrm>
          </p:contentPart>
        </mc:Choice>
        <mc:Fallback xmlns="">
          <p:pic>
            <p:nvPicPr>
              <p:cNvPr id="15" name="Ink 14">
                <a:extLst>
                  <a:ext uri="{FF2B5EF4-FFF2-40B4-BE49-F238E27FC236}">
                    <a16:creationId xmlns:a16="http://schemas.microsoft.com/office/drawing/2014/main" id="{59868172-F5A8-438A-A4AD-4540222B192A}"/>
                  </a:ext>
                </a:extLst>
              </p:cNvPr>
              <p:cNvPicPr/>
              <p:nvPr/>
            </p:nvPicPr>
            <p:blipFill>
              <a:blip r:embed="rId27"/>
              <a:stretch>
                <a:fillRect/>
              </a:stretch>
            </p:blipFill>
            <p:spPr>
              <a:xfrm>
                <a:off x="1162800" y="1891080"/>
                <a:ext cx="57960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 name="Ink 15">
                <a:extLst>
                  <a:ext uri="{FF2B5EF4-FFF2-40B4-BE49-F238E27FC236}">
                    <a16:creationId xmlns:a16="http://schemas.microsoft.com/office/drawing/2014/main" id="{4EAE5FE2-A67D-49B3-AE47-118F492E3035}"/>
                  </a:ext>
                </a:extLst>
              </p14:cNvPr>
              <p14:cNvContentPartPr/>
              <p14:nvPr/>
            </p14:nvContentPartPr>
            <p14:xfrm>
              <a:off x="1306440" y="2337840"/>
              <a:ext cx="484560" cy="9720"/>
            </p14:xfrm>
          </p:contentPart>
        </mc:Choice>
        <mc:Fallback xmlns="">
          <p:pic>
            <p:nvPicPr>
              <p:cNvPr id="16" name="Ink 15">
                <a:extLst>
                  <a:ext uri="{FF2B5EF4-FFF2-40B4-BE49-F238E27FC236}">
                    <a16:creationId xmlns:a16="http://schemas.microsoft.com/office/drawing/2014/main" id="{4EAE5FE2-A67D-49B3-AE47-118F492E3035}"/>
                  </a:ext>
                </a:extLst>
              </p:cNvPr>
              <p:cNvPicPr/>
              <p:nvPr/>
            </p:nvPicPr>
            <p:blipFill>
              <a:blip r:embed="rId29"/>
              <a:stretch>
                <a:fillRect/>
              </a:stretch>
            </p:blipFill>
            <p:spPr>
              <a:xfrm>
                <a:off x="1290600" y="2274480"/>
                <a:ext cx="51588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7" name="Ink 16">
                <a:extLst>
                  <a:ext uri="{FF2B5EF4-FFF2-40B4-BE49-F238E27FC236}">
                    <a16:creationId xmlns:a16="http://schemas.microsoft.com/office/drawing/2014/main" id="{69DFDF2E-7F31-43C7-9027-B7A068990EFF}"/>
                  </a:ext>
                </a:extLst>
              </p14:cNvPr>
              <p14:cNvContentPartPr/>
              <p14:nvPr/>
            </p14:nvContentPartPr>
            <p14:xfrm>
              <a:off x="1306440" y="2502360"/>
              <a:ext cx="621360" cy="374760"/>
            </p14:xfrm>
          </p:contentPart>
        </mc:Choice>
        <mc:Fallback xmlns="">
          <p:pic>
            <p:nvPicPr>
              <p:cNvPr id="17" name="Ink 16">
                <a:extLst>
                  <a:ext uri="{FF2B5EF4-FFF2-40B4-BE49-F238E27FC236}">
                    <a16:creationId xmlns:a16="http://schemas.microsoft.com/office/drawing/2014/main" id="{69DFDF2E-7F31-43C7-9027-B7A068990EFF}"/>
                  </a:ext>
                </a:extLst>
              </p:cNvPr>
              <p:cNvPicPr/>
              <p:nvPr/>
            </p:nvPicPr>
            <p:blipFill>
              <a:blip r:embed="rId31"/>
              <a:stretch>
                <a:fillRect/>
              </a:stretch>
            </p:blipFill>
            <p:spPr>
              <a:xfrm>
                <a:off x="1290600" y="2439000"/>
                <a:ext cx="652680" cy="501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8" name="Ink 17">
                <a:extLst>
                  <a:ext uri="{FF2B5EF4-FFF2-40B4-BE49-F238E27FC236}">
                    <a16:creationId xmlns:a16="http://schemas.microsoft.com/office/drawing/2014/main" id="{FB278440-9DD6-4BC1-A983-1929F8B6A227}"/>
                  </a:ext>
                </a:extLst>
              </p14:cNvPr>
              <p14:cNvContentPartPr/>
              <p14:nvPr/>
            </p14:nvContentPartPr>
            <p14:xfrm>
              <a:off x="1260720" y="3762720"/>
              <a:ext cx="1032480" cy="210240"/>
            </p14:xfrm>
          </p:contentPart>
        </mc:Choice>
        <mc:Fallback xmlns="">
          <p:pic>
            <p:nvPicPr>
              <p:cNvPr id="18" name="Ink 17">
                <a:extLst>
                  <a:ext uri="{FF2B5EF4-FFF2-40B4-BE49-F238E27FC236}">
                    <a16:creationId xmlns:a16="http://schemas.microsoft.com/office/drawing/2014/main" id="{FB278440-9DD6-4BC1-A983-1929F8B6A227}"/>
                  </a:ext>
                </a:extLst>
              </p:cNvPr>
              <p:cNvPicPr/>
              <p:nvPr/>
            </p:nvPicPr>
            <p:blipFill>
              <a:blip r:embed="rId33"/>
              <a:stretch>
                <a:fillRect/>
              </a:stretch>
            </p:blipFill>
            <p:spPr>
              <a:xfrm>
                <a:off x="1244880" y="3699360"/>
                <a:ext cx="106380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 name="Ink 18">
                <a:extLst>
                  <a:ext uri="{FF2B5EF4-FFF2-40B4-BE49-F238E27FC236}">
                    <a16:creationId xmlns:a16="http://schemas.microsoft.com/office/drawing/2014/main" id="{C5CB5B9F-9C9C-4A79-871E-EA3E03E36D95}"/>
                  </a:ext>
                </a:extLst>
              </p14:cNvPr>
              <p14:cNvContentPartPr/>
              <p14:nvPr/>
            </p14:nvContentPartPr>
            <p14:xfrm>
              <a:off x="1215000" y="4137120"/>
              <a:ext cx="749520" cy="36720"/>
            </p14:xfrm>
          </p:contentPart>
        </mc:Choice>
        <mc:Fallback xmlns="">
          <p:pic>
            <p:nvPicPr>
              <p:cNvPr id="19" name="Ink 18">
                <a:extLst>
                  <a:ext uri="{FF2B5EF4-FFF2-40B4-BE49-F238E27FC236}">
                    <a16:creationId xmlns:a16="http://schemas.microsoft.com/office/drawing/2014/main" id="{C5CB5B9F-9C9C-4A79-871E-EA3E03E36D95}"/>
                  </a:ext>
                </a:extLst>
              </p:cNvPr>
              <p:cNvPicPr/>
              <p:nvPr/>
            </p:nvPicPr>
            <p:blipFill>
              <a:blip r:embed="rId35"/>
              <a:stretch>
                <a:fillRect/>
              </a:stretch>
            </p:blipFill>
            <p:spPr>
              <a:xfrm>
                <a:off x="1199160" y="4073760"/>
                <a:ext cx="78084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 name="Ink 19">
                <a:extLst>
                  <a:ext uri="{FF2B5EF4-FFF2-40B4-BE49-F238E27FC236}">
                    <a16:creationId xmlns:a16="http://schemas.microsoft.com/office/drawing/2014/main" id="{C885C315-360E-4067-93CB-FD2D1A45F439}"/>
                  </a:ext>
                </a:extLst>
              </p14:cNvPr>
              <p14:cNvContentPartPr/>
              <p14:nvPr/>
            </p14:nvContentPartPr>
            <p14:xfrm>
              <a:off x="1187640" y="4401720"/>
              <a:ext cx="822600" cy="100800"/>
            </p14:xfrm>
          </p:contentPart>
        </mc:Choice>
        <mc:Fallback xmlns="">
          <p:pic>
            <p:nvPicPr>
              <p:cNvPr id="20" name="Ink 19">
                <a:extLst>
                  <a:ext uri="{FF2B5EF4-FFF2-40B4-BE49-F238E27FC236}">
                    <a16:creationId xmlns:a16="http://schemas.microsoft.com/office/drawing/2014/main" id="{C885C315-360E-4067-93CB-FD2D1A45F439}"/>
                  </a:ext>
                </a:extLst>
              </p:cNvPr>
              <p:cNvPicPr/>
              <p:nvPr/>
            </p:nvPicPr>
            <p:blipFill>
              <a:blip r:embed="rId37"/>
              <a:stretch>
                <a:fillRect/>
              </a:stretch>
            </p:blipFill>
            <p:spPr>
              <a:xfrm>
                <a:off x="1171800" y="4338360"/>
                <a:ext cx="853920" cy="227520"/>
              </a:xfrm>
              <a:prstGeom prst="rect">
                <a:avLst/>
              </a:prstGeom>
            </p:spPr>
          </p:pic>
        </mc:Fallback>
      </mc:AlternateContent>
    </p:spTree>
    <p:extLst>
      <p:ext uri="{BB962C8B-B14F-4D97-AF65-F5344CB8AC3E}">
        <p14:creationId xmlns:p14="http://schemas.microsoft.com/office/powerpoint/2010/main" val="20280077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030B71-85CA-43CB-9A53-4C287E1DFD8C}"/>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44546A">
                    <a:lumMod val="60000"/>
                    <a:lumOff val="40000"/>
                  </a:srgb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44546A">
                  <a:lumMod val="60000"/>
                  <a:lumOff val="40000"/>
                </a:srgb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60000"/>
                    <a:lumOff val="40000"/>
                  </a:srgb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60000"/>
                    <a:lumOff val="40000"/>
                  </a:srgbClr>
                </a:solidFill>
                <a:effectLst/>
                <a:uLnTx/>
                <a:uFillTx/>
                <a:latin typeface="Times New Roman" panose="02020603050405020304" pitchFamily="18" charset="0"/>
                <a:ea typeface="Calibri" panose="020F0502020204030204" pitchFamily="34" charset="0"/>
                <a:cs typeface="+mn-cs"/>
              </a:rPr>
              <a:t>14 Climate activism, the social movements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60000"/>
                    <a:lumOff val="40000"/>
                  </a:srgbClr>
                </a:solidFill>
                <a:effectLst/>
                <a:uLnTx/>
                <a:uFillTx/>
                <a:latin typeface="Times New Roman" panose="02020603050405020304" pitchFamily="18" charset="0"/>
                <a:ea typeface="Calibri" panose="020F0502020204030204" pitchFamily="34" charset="0"/>
                <a:cs typeface="+mn-cs"/>
              </a:rPr>
              <a:t>15 Climate denial, the counter-movement</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60000"/>
                    <a:lumOff val="40000"/>
                  </a:srgb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60000"/>
                    <a:lumOff val="40000"/>
                  </a:srgb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60000"/>
                    <a:lumOff val="40000"/>
                  </a:srgb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60000"/>
                    <a:lumOff val="40000"/>
                  </a:srgb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60000"/>
                    <a:lumOff val="40000"/>
                  </a:srgb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23 Policy – State,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60000"/>
                    <a:lumOff val="40000"/>
                  </a:srgb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60000"/>
                    <a:lumOff val="40000"/>
                  </a:srgb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11239720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030B71-85CA-43CB-9A53-4C287E1DFD8C}"/>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2095718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CF9774-2B73-4E8A-A73A-504DD38A8757}"/>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13 The science:  </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discovery; </a:t>
            </a: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10272982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153" y="995727"/>
            <a:ext cx="6468210" cy="4851157"/>
          </a:xfrm>
          <a:prstGeom prst="rect">
            <a:avLst/>
          </a:prstGeom>
        </p:spPr>
      </p:pic>
    </p:spTree>
    <p:extLst>
      <p:ext uri="{BB962C8B-B14F-4D97-AF65-F5344CB8AC3E}">
        <p14:creationId xmlns:p14="http://schemas.microsoft.com/office/powerpoint/2010/main" val="765922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2F4373-2649-4810-BCD4-C45AB77F2342}"/>
              </a:ext>
            </a:extLst>
          </p:cNvPr>
          <p:cNvPicPr>
            <a:picLocks noChangeAspect="1"/>
          </p:cNvPicPr>
          <p:nvPr/>
        </p:nvPicPr>
        <p:blipFill rotWithShape="1">
          <a:blip r:embed="rId2"/>
          <a:srcRect l="10000" t="10458" r="9794" b="6884"/>
          <a:stretch/>
        </p:blipFill>
        <p:spPr>
          <a:xfrm>
            <a:off x="619656" y="899965"/>
            <a:ext cx="7440262" cy="4313058"/>
          </a:xfrm>
          <a:prstGeom prst="rect">
            <a:avLst/>
          </a:prstGeom>
        </p:spPr>
      </p:pic>
      <p:pic>
        <p:nvPicPr>
          <p:cNvPr id="6" name="Picture 5">
            <a:extLst>
              <a:ext uri="{FF2B5EF4-FFF2-40B4-BE49-F238E27FC236}">
                <a16:creationId xmlns:a16="http://schemas.microsoft.com/office/drawing/2014/main" id="{B3BB38F9-6AB3-4406-AF90-DAEA3B2B9E58}"/>
              </a:ext>
            </a:extLst>
          </p:cNvPr>
          <p:cNvPicPr>
            <a:picLocks noChangeAspect="1"/>
          </p:cNvPicPr>
          <p:nvPr/>
        </p:nvPicPr>
        <p:blipFill rotWithShape="1">
          <a:blip r:embed="rId3">
            <a:extLst>
              <a:ext uri="{28A0092B-C50C-407E-A947-70E740481C1C}">
                <a14:useLocalDpi xmlns:a14="http://schemas.microsoft.com/office/drawing/2010/main" val="0"/>
              </a:ext>
            </a:extLst>
          </a:blip>
          <a:srcRect l="3696" t="2225" r="2071" b="13905"/>
          <a:stretch/>
        </p:blipFill>
        <p:spPr>
          <a:xfrm>
            <a:off x="4578808" y="3685422"/>
            <a:ext cx="4006392" cy="2670929"/>
          </a:xfrm>
          <a:prstGeom prst="rect">
            <a:avLst/>
          </a:prstGeom>
        </p:spPr>
      </p:pic>
    </p:spTree>
    <p:extLst>
      <p:ext uri="{BB962C8B-B14F-4D97-AF65-F5344CB8AC3E}">
        <p14:creationId xmlns:p14="http://schemas.microsoft.com/office/powerpoint/2010/main" val="14463760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Image result for cop 21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1418859" y="1477108"/>
            <a:ext cx="6300787" cy="3877407"/>
          </a:xfrm>
          <a:prstGeom prst="rect">
            <a:avLst/>
          </a:prstGeom>
        </p:spPr>
      </p:pic>
    </p:spTree>
    <p:extLst>
      <p:ext uri="{BB962C8B-B14F-4D97-AF65-F5344CB8AC3E}">
        <p14:creationId xmlns:p14="http://schemas.microsoft.com/office/powerpoint/2010/main" val="509852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B8E1B-1B38-475B-8691-86888B2A33E8}"/>
              </a:ext>
            </a:extLst>
          </p:cNvPr>
          <p:cNvPicPr>
            <a:picLocks noChangeAspect="1"/>
          </p:cNvPicPr>
          <p:nvPr/>
        </p:nvPicPr>
        <p:blipFill rotWithShape="1">
          <a:blip r:embed="rId2"/>
          <a:srcRect l="34124" t="24021" r="23711" b="5601"/>
          <a:stretch/>
        </p:blipFill>
        <p:spPr>
          <a:xfrm>
            <a:off x="1998484" y="701848"/>
            <a:ext cx="5467546" cy="5133344"/>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4F38087-9F71-4202-9C09-91F92DFCCD39}"/>
                  </a:ext>
                </a:extLst>
              </p14:cNvPr>
              <p14:cNvContentPartPr/>
              <p14:nvPr/>
            </p14:nvContentPartPr>
            <p14:xfrm>
              <a:off x="2950560" y="2949840"/>
              <a:ext cx="2192760" cy="475200"/>
            </p14:xfrm>
          </p:contentPart>
        </mc:Choice>
        <mc:Fallback xmlns="">
          <p:pic>
            <p:nvPicPr>
              <p:cNvPr id="4" name="Ink 3">
                <a:extLst>
                  <a:ext uri="{FF2B5EF4-FFF2-40B4-BE49-F238E27FC236}">
                    <a16:creationId xmlns:a16="http://schemas.microsoft.com/office/drawing/2014/main" id="{44F38087-9F71-4202-9C09-91F92DFCCD39}"/>
                  </a:ext>
                </a:extLst>
              </p:cNvPr>
              <p:cNvPicPr/>
              <p:nvPr/>
            </p:nvPicPr>
            <p:blipFill>
              <a:blip r:embed="rId6"/>
              <a:stretch>
                <a:fillRect/>
              </a:stretch>
            </p:blipFill>
            <p:spPr>
              <a:xfrm>
                <a:off x="2934720" y="2886480"/>
                <a:ext cx="2224080" cy="601920"/>
              </a:xfrm>
              <a:prstGeom prst="rect">
                <a:avLst/>
              </a:prstGeom>
            </p:spPr>
          </p:pic>
        </mc:Fallback>
      </mc:AlternateContent>
    </p:spTree>
    <p:extLst>
      <p:ext uri="{BB962C8B-B14F-4D97-AF65-F5344CB8AC3E}">
        <p14:creationId xmlns:p14="http://schemas.microsoft.com/office/powerpoint/2010/main" val="29531074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Image result for cop 21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cop 21 logo"/>
          <p:cNvSpPr>
            <a:spLocks noChangeAspect="1" noChangeArrowheads="1"/>
          </p:cNvSpPr>
          <p:nvPr/>
        </p:nvSpPr>
        <p:spPr bwMode="auto">
          <a:xfrm>
            <a:off x="307975" y="7937"/>
            <a:ext cx="3103440" cy="3103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023" y="1093731"/>
            <a:ext cx="7173888" cy="4035312"/>
          </a:xfrm>
          <a:prstGeom prst="rect">
            <a:avLst/>
          </a:prstGeom>
        </p:spPr>
      </p:pic>
      <p:pic>
        <p:nvPicPr>
          <p:cNvPr id="4" name="Picture 3"/>
          <p:cNvPicPr>
            <a:picLocks noChangeAspect="1"/>
          </p:cNvPicPr>
          <p:nvPr/>
        </p:nvPicPr>
        <p:blipFill>
          <a:blip r:embed="rId3"/>
          <a:stretch>
            <a:fillRect/>
          </a:stretch>
        </p:blipFill>
        <p:spPr>
          <a:xfrm>
            <a:off x="2116548" y="5260993"/>
            <a:ext cx="5945363" cy="481703"/>
          </a:xfrm>
          <a:prstGeom prst="rect">
            <a:avLst/>
          </a:prstGeom>
        </p:spPr>
      </p:pic>
    </p:spTree>
    <p:extLst>
      <p:ext uri="{BB962C8B-B14F-4D97-AF65-F5344CB8AC3E}">
        <p14:creationId xmlns:p14="http://schemas.microsoft.com/office/powerpoint/2010/main" val="41977503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6F87A1-5740-4F85-8050-DB4945A9A6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15" y="747262"/>
            <a:ext cx="7002969" cy="5182197"/>
          </a:xfrm>
          <a:prstGeom prst="rect">
            <a:avLst/>
          </a:prstGeom>
        </p:spPr>
      </p:pic>
    </p:spTree>
    <p:extLst>
      <p:ext uri="{BB962C8B-B14F-4D97-AF65-F5344CB8AC3E}">
        <p14:creationId xmlns:p14="http://schemas.microsoft.com/office/powerpoint/2010/main" val="7447399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C5E81F-F938-400A-80CD-17701DA753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846" y="982212"/>
            <a:ext cx="7124307" cy="4750726"/>
          </a:xfrm>
          <a:prstGeom prst="rect">
            <a:avLst/>
          </a:prstGeom>
        </p:spPr>
      </p:pic>
    </p:spTree>
    <p:extLst>
      <p:ext uri="{BB962C8B-B14F-4D97-AF65-F5344CB8AC3E}">
        <p14:creationId xmlns:p14="http://schemas.microsoft.com/office/powerpoint/2010/main" val="5237089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4512" y="3041311"/>
            <a:ext cx="3401352" cy="461665"/>
          </a:xfrm>
          <a:prstGeom prst="rect">
            <a:avLst/>
          </a:prstGeom>
        </p:spPr>
        <p:txBody>
          <a:bodyPr wrap="square">
            <a:spAutoFit/>
          </a:bodyPr>
          <a:lstStyle/>
          <a:p>
            <a:r>
              <a:rPr lang="en-US" sz="2400" dirty="0">
                <a:latin typeface="Times New Roman" panose="02020603050405020304" pitchFamily="18" charset="0"/>
                <a:ea typeface="Calibri" panose="020F0502020204030204" pitchFamily="34" charset="0"/>
              </a:rPr>
              <a:t>Policy in other nations </a:t>
            </a:r>
          </a:p>
        </p:txBody>
      </p:sp>
    </p:spTree>
    <p:extLst>
      <p:ext uri="{BB962C8B-B14F-4D97-AF65-F5344CB8AC3E}">
        <p14:creationId xmlns:p14="http://schemas.microsoft.com/office/powerpoint/2010/main" val="12811365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AB7DFD-5778-449C-85C4-83F8C6EA94E9}"/>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4331330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7195A-FD75-4AA8-898B-6FB228E86396}"/>
              </a:ext>
            </a:extLst>
          </p:cNvPr>
          <p:cNvPicPr>
            <a:picLocks noChangeAspect="1"/>
          </p:cNvPicPr>
          <p:nvPr/>
        </p:nvPicPr>
        <p:blipFill rotWithShape="1">
          <a:blip r:embed="rId2"/>
          <a:srcRect l="10604" t="18339" r="49526" b="17881"/>
          <a:stretch/>
        </p:blipFill>
        <p:spPr>
          <a:xfrm>
            <a:off x="1700981" y="593890"/>
            <a:ext cx="5754155" cy="5177645"/>
          </a:xfrm>
          <a:prstGeom prst="rect">
            <a:avLst/>
          </a:prstGeom>
        </p:spPr>
      </p:pic>
      <p:sp>
        <p:nvSpPr>
          <p:cNvPr id="4" name="Rectangle 3">
            <a:extLst>
              <a:ext uri="{FF2B5EF4-FFF2-40B4-BE49-F238E27FC236}">
                <a16:creationId xmlns:a16="http://schemas.microsoft.com/office/drawing/2014/main" id="{6CEFEC6A-A514-4A4B-B310-FD7CBE19672B}"/>
              </a:ext>
            </a:extLst>
          </p:cNvPr>
          <p:cNvSpPr/>
          <p:nvPr/>
        </p:nvSpPr>
        <p:spPr>
          <a:xfrm>
            <a:off x="6247593" y="5787329"/>
            <a:ext cx="1239057" cy="276614"/>
          </a:xfrm>
          <a:prstGeom prst="rect">
            <a:avLst/>
          </a:prstGeom>
        </p:spPr>
        <p:txBody>
          <a:bodyPr wrap="none">
            <a:spAutoFit/>
          </a:bodyPr>
          <a:lstStyle/>
          <a:p>
            <a:pPr>
              <a:lnSpc>
                <a:spcPct val="107000"/>
              </a:lnSpc>
              <a:spcAft>
                <a:spcPts val="800"/>
              </a:spcAft>
            </a:pPr>
            <a:r>
              <a:rPr lang="en-US" sz="12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CNNMoney.com</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5358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887A5-4879-4AD3-B813-68A7317DE4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20" r="6010"/>
          <a:stretch/>
        </p:blipFill>
        <p:spPr>
          <a:xfrm>
            <a:off x="4710894" y="3446350"/>
            <a:ext cx="3374796" cy="2216139"/>
          </a:xfrm>
          <a:prstGeom prst="rect">
            <a:avLst/>
          </a:prstGeom>
        </p:spPr>
      </p:pic>
      <p:pic>
        <p:nvPicPr>
          <p:cNvPr id="10" name="Picture 9">
            <a:extLst>
              <a:ext uri="{FF2B5EF4-FFF2-40B4-BE49-F238E27FC236}">
                <a16:creationId xmlns:a16="http://schemas.microsoft.com/office/drawing/2014/main" id="{D25FD46E-E3A4-489D-B06A-D2B7BC807F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687" y="1015220"/>
            <a:ext cx="3806313" cy="2141051"/>
          </a:xfrm>
          <a:prstGeom prst="rect">
            <a:avLst/>
          </a:prstGeom>
        </p:spPr>
      </p:pic>
      <p:pic>
        <p:nvPicPr>
          <p:cNvPr id="12" name="Picture 11">
            <a:extLst>
              <a:ext uri="{FF2B5EF4-FFF2-40B4-BE49-F238E27FC236}">
                <a16:creationId xmlns:a16="http://schemas.microsoft.com/office/drawing/2014/main" id="{C33AE5C0-FFEF-4FA8-88D1-4C31EC9BD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3574" y="1015220"/>
            <a:ext cx="3208751" cy="2141051"/>
          </a:xfrm>
          <a:prstGeom prst="rect">
            <a:avLst/>
          </a:prstGeom>
        </p:spPr>
      </p:pic>
      <p:pic>
        <p:nvPicPr>
          <p:cNvPr id="14" name="Picture 13">
            <a:extLst>
              <a:ext uri="{FF2B5EF4-FFF2-40B4-BE49-F238E27FC236}">
                <a16:creationId xmlns:a16="http://schemas.microsoft.com/office/drawing/2014/main" id="{B5EEADEC-EA14-4CA7-A0BE-6E061CF8B1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687" y="3446350"/>
            <a:ext cx="3667421" cy="2303145"/>
          </a:xfrm>
          <a:prstGeom prst="rect">
            <a:avLst/>
          </a:prstGeom>
        </p:spPr>
      </p:pic>
    </p:spTree>
    <p:extLst>
      <p:ext uri="{BB962C8B-B14F-4D97-AF65-F5344CB8AC3E}">
        <p14:creationId xmlns:p14="http://schemas.microsoft.com/office/powerpoint/2010/main" val="17510725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670" y="1367670"/>
            <a:ext cx="6892290" cy="3661529"/>
          </a:xfrm>
          <a:prstGeom prst="rect">
            <a:avLst/>
          </a:prstGeom>
        </p:spPr>
      </p:pic>
    </p:spTree>
    <p:extLst>
      <p:ext uri="{BB962C8B-B14F-4D97-AF65-F5344CB8AC3E}">
        <p14:creationId xmlns:p14="http://schemas.microsoft.com/office/powerpoint/2010/main" val="39996427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815" y="835269"/>
            <a:ext cx="7182040" cy="4790365"/>
          </a:xfrm>
          <a:prstGeom prst="rect">
            <a:avLst/>
          </a:prstGeom>
        </p:spPr>
      </p:pic>
      <p:pic>
        <p:nvPicPr>
          <p:cNvPr id="5" name="Picture 4"/>
          <p:cNvPicPr>
            <a:picLocks noChangeAspect="1"/>
          </p:cNvPicPr>
          <p:nvPr/>
        </p:nvPicPr>
        <p:blipFill>
          <a:blip r:embed="rId3"/>
          <a:stretch>
            <a:fillRect/>
          </a:stretch>
        </p:blipFill>
        <p:spPr>
          <a:xfrm>
            <a:off x="2133492" y="5625634"/>
            <a:ext cx="5945363" cy="481703"/>
          </a:xfrm>
          <a:prstGeom prst="rect">
            <a:avLst/>
          </a:prstGeom>
        </p:spPr>
      </p:pic>
    </p:spTree>
    <p:extLst>
      <p:ext uri="{BB962C8B-B14F-4D97-AF65-F5344CB8AC3E}">
        <p14:creationId xmlns:p14="http://schemas.microsoft.com/office/powerpoint/2010/main" val="29718888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5FA4FC-70EC-4584-B836-3E12FBF79973}"/>
              </a:ext>
            </a:extLst>
          </p:cNvPr>
          <p:cNvPicPr>
            <a:picLocks noChangeAspect="1"/>
          </p:cNvPicPr>
          <p:nvPr/>
        </p:nvPicPr>
        <p:blipFill rotWithShape="1">
          <a:blip r:embed="rId2"/>
          <a:srcRect l="34948" t="14383" r="36392" b="7250"/>
          <a:stretch/>
        </p:blipFill>
        <p:spPr>
          <a:xfrm>
            <a:off x="5469467" y="1413609"/>
            <a:ext cx="2971800" cy="4570872"/>
          </a:xfrm>
          <a:prstGeom prst="rect">
            <a:avLst/>
          </a:prstGeom>
        </p:spPr>
      </p:pic>
      <p:pic>
        <p:nvPicPr>
          <p:cNvPr id="4" name="Picture 3">
            <a:extLst>
              <a:ext uri="{FF2B5EF4-FFF2-40B4-BE49-F238E27FC236}">
                <a16:creationId xmlns:a16="http://schemas.microsoft.com/office/drawing/2014/main" id="{75D10F01-0C51-43DA-88FD-7D1AD4EC5B8F}"/>
              </a:ext>
            </a:extLst>
          </p:cNvPr>
          <p:cNvPicPr>
            <a:picLocks noChangeAspect="1"/>
          </p:cNvPicPr>
          <p:nvPr/>
        </p:nvPicPr>
        <p:blipFill rotWithShape="1">
          <a:blip r:embed="rId3"/>
          <a:srcRect l="28241" t="11975" r="29167" b="5556"/>
          <a:stretch/>
        </p:blipFill>
        <p:spPr>
          <a:xfrm>
            <a:off x="773127" y="1413610"/>
            <a:ext cx="4196807" cy="4570871"/>
          </a:xfrm>
          <a:prstGeom prst="rect">
            <a:avLst/>
          </a:prstGeom>
        </p:spPr>
      </p:pic>
    </p:spTree>
    <p:extLst>
      <p:ext uri="{BB962C8B-B14F-4D97-AF65-F5344CB8AC3E}">
        <p14:creationId xmlns:p14="http://schemas.microsoft.com/office/powerpoint/2010/main" val="32635728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0319FB-82DD-4407-9888-17F733C1F686}"/>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23 Policy – </a:t>
            </a:r>
            <a:r>
              <a:rPr lang="en-US" sz="2000" dirty="0">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4631575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2898" y="620735"/>
            <a:ext cx="6462933" cy="664797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Commitment and Progress at the State level</a:t>
            </a:r>
          </a:p>
          <a:p>
            <a:pPr algn="ct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United States Climate Alliance is a bipartisan coalition </a:t>
            </a:r>
          </a:p>
          <a:p>
            <a:r>
              <a:rPr lang="en-US" dirty="0">
                <a:latin typeface="Times New Roman" panose="02020603050405020304" pitchFamily="18" charset="0"/>
                <a:cs typeface="Times New Roman" panose="02020603050405020304" pitchFamily="18" charset="0"/>
              </a:rPr>
              <a:t>  of governors committed to reducing greenhouse gas emissions</a:t>
            </a:r>
          </a:p>
          <a:p>
            <a:r>
              <a:rPr lang="en-US" dirty="0">
                <a:latin typeface="Times New Roman" panose="02020603050405020304" pitchFamily="18" charset="0"/>
                <a:cs typeface="Times New Roman" panose="02020603050405020304" pitchFamily="18" charset="0"/>
              </a:rPr>
              <a:t>  consistent with the goals of the Paris Agreement.” </a:t>
            </a:r>
          </a:p>
          <a:p>
            <a:r>
              <a:rPr lang="en-US" sz="1200" dirty="0">
                <a:latin typeface="Times New Roman" panose="02020603050405020304" pitchFamily="18" charset="0"/>
                <a:cs typeface="Times New Roman" panose="02020603050405020304" pitchFamily="18" charset="0"/>
              </a:rPr>
              <a:t>								-- https://www.usclimatealliance.org/</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Members:  Governors of these States:</a:t>
            </a:r>
          </a:p>
          <a:p>
            <a:r>
              <a:rPr lang="en-US" dirty="0">
                <a:latin typeface="Times New Roman" panose="02020603050405020304" pitchFamily="18" charset="0"/>
                <a:cs typeface="Times New Roman" panose="02020603050405020304" pitchFamily="18" charset="0"/>
              </a:rPr>
              <a:t>		California		Nevada</a:t>
            </a:r>
          </a:p>
          <a:p>
            <a:r>
              <a:rPr lang="en-US" dirty="0">
                <a:latin typeface="Times New Roman" panose="02020603050405020304" pitchFamily="18" charset="0"/>
                <a:cs typeface="Times New Roman" panose="02020603050405020304" pitchFamily="18" charset="0"/>
              </a:rPr>
              <a:t>		Colorado			New Jersey</a:t>
            </a:r>
          </a:p>
          <a:p>
            <a:r>
              <a:rPr lang="en-US" dirty="0">
                <a:latin typeface="Times New Roman" panose="02020603050405020304" pitchFamily="18" charset="0"/>
                <a:cs typeface="Times New Roman" panose="02020603050405020304" pitchFamily="18" charset="0"/>
              </a:rPr>
              <a:t>		Connecticut		New Mexico</a:t>
            </a:r>
          </a:p>
          <a:p>
            <a:r>
              <a:rPr lang="en-US" dirty="0">
                <a:latin typeface="Times New Roman" panose="02020603050405020304" pitchFamily="18" charset="0"/>
                <a:cs typeface="Times New Roman" panose="02020603050405020304" pitchFamily="18" charset="0"/>
              </a:rPr>
              <a:t>		Delaware			New York</a:t>
            </a:r>
          </a:p>
          <a:p>
            <a:r>
              <a:rPr lang="en-US" dirty="0">
                <a:latin typeface="Times New Roman" panose="02020603050405020304" pitchFamily="18" charset="0"/>
                <a:cs typeface="Times New Roman" panose="02020603050405020304" pitchFamily="18" charset="0"/>
              </a:rPr>
              <a:t>		Hawaii			North Carolina</a:t>
            </a:r>
          </a:p>
          <a:p>
            <a:r>
              <a:rPr lang="en-US" dirty="0">
                <a:latin typeface="Times New Roman" panose="02020603050405020304" pitchFamily="18" charset="0"/>
                <a:cs typeface="Times New Roman" panose="02020603050405020304" pitchFamily="18" charset="0"/>
              </a:rPr>
              <a:t>		Illinois			Oregon</a:t>
            </a:r>
          </a:p>
          <a:p>
            <a:r>
              <a:rPr lang="en-US" dirty="0">
                <a:latin typeface="Times New Roman" panose="02020603050405020304" pitchFamily="18" charset="0"/>
                <a:cs typeface="Times New Roman" panose="02020603050405020304" pitchFamily="18" charset="0"/>
              </a:rPr>
              <a:t>		Maine 			Puerto Rico</a:t>
            </a:r>
          </a:p>
          <a:p>
            <a:r>
              <a:rPr lang="en-US" dirty="0">
                <a:latin typeface="Times New Roman" panose="02020603050405020304" pitchFamily="18" charset="0"/>
                <a:cs typeface="Times New Roman" panose="02020603050405020304" pitchFamily="18" charset="0"/>
              </a:rPr>
              <a:t>		Maryland			Rhode Island</a:t>
            </a:r>
          </a:p>
          <a:p>
            <a:r>
              <a:rPr lang="en-US" dirty="0">
                <a:latin typeface="Times New Roman" panose="02020603050405020304" pitchFamily="18" charset="0"/>
                <a:cs typeface="Times New Roman" panose="02020603050405020304" pitchFamily="18" charset="0"/>
              </a:rPr>
              <a:t>		Massachusetts		Vermont</a:t>
            </a:r>
          </a:p>
          <a:p>
            <a:r>
              <a:rPr lang="en-US" dirty="0">
                <a:latin typeface="Times New Roman" panose="02020603050405020304" pitchFamily="18" charset="0"/>
                <a:cs typeface="Times New Roman" panose="02020603050405020304" pitchFamily="18" charset="0"/>
              </a:rPr>
              <a:t>		Michigan			Virginia</a:t>
            </a:r>
          </a:p>
          <a:p>
            <a:r>
              <a:rPr lang="en-US" dirty="0">
                <a:latin typeface="Times New Roman" panose="02020603050405020304" pitchFamily="18" charset="0"/>
                <a:cs typeface="Times New Roman" panose="02020603050405020304" pitchFamily="18" charset="0"/>
              </a:rPr>
              <a:t>		Minnesota		Washington</a:t>
            </a:r>
          </a:p>
          <a:p>
            <a:r>
              <a:rPr lang="en-US" dirty="0">
                <a:latin typeface="Times New Roman" panose="02020603050405020304" pitchFamily="18" charset="0"/>
                <a:cs typeface="Times New Roman" panose="02020603050405020304" pitchFamily="18" charset="0"/>
              </a:rPr>
              <a:t>						Wisconsin</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4429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172" y="1019149"/>
            <a:ext cx="7944178" cy="498598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Commitment and Progress in American cities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“Across the U.S. over 90 cities …  have adopted … 100% clean energy goals…”</a:t>
            </a:r>
          </a:p>
          <a:p>
            <a:r>
              <a:rPr lang="en-US"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n-US" sz="1200" dirty="0">
                <a:solidFill>
                  <a:schemeClr val="accent4">
                    <a:lumMod val="20000"/>
                    <a:lumOff val="80000"/>
                  </a:schemeClr>
                </a:solidFill>
                <a:latin typeface="Times New Roman" panose="02020603050405020304" pitchFamily="18" charset="0"/>
                <a:cs typeface="Times New Roman" panose="02020603050405020304" pitchFamily="18" charset="0"/>
                <a:hlinkClick r:id="rId2"/>
              </a:rPr>
              <a:t>://</a:t>
            </a:r>
            <a:r>
              <a:rPr lang="en-US" sz="12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https://www.sierraclub.org/ready-for-100/commitments</a:t>
            </a:r>
          </a:p>
          <a:p>
            <a:endParaRPr lang="en-US" sz="12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including some of the nation’s biggest cities:</a:t>
            </a:r>
          </a:p>
          <a:p>
            <a:r>
              <a:rPr lang="en-US" dirty="0">
                <a:latin typeface="Times New Roman" panose="02020603050405020304" pitchFamily="18" charset="0"/>
                <a:cs typeface="Times New Roman" panose="02020603050405020304" pitchFamily="18" charset="0"/>
              </a:rPr>
              <a:t>				Atlanta			Portland</a:t>
            </a:r>
          </a:p>
          <a:p>
            <a:r>
              <a:rPr lang="en-US" dirty="0">
                <a:latin typeface="Times New Roman" panose="02020603050405020304" pitchFamily="18" charset="0"/>
                <a:cs typeface="Times New Roman" panose="02020603050405020304" pitchFamily="18" charset="0"/>
              </a:rPr>
              <a:t>				Chicago			Salt Lake </a:t>
            </a:r>
            <a:r>
              <a:rPr lang="en-US" dirty="0" err="1">
                <a:latin typeface="Times New Roman" panose="02020603050405020304" pitchFamily="18" charset="0"/>
                <a:cs typeface="Times New Roman" panose="02020603050405020304" pitchFamily="18" charset="0"/>
              </a:rPr>
              <a:t>Citry</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Cleveland		San Diego</a:t>
            </a:r>
          </a:p>
          <a:p>
            <a:r>
              <a:rPr lang="en-US" dirty="0">
                <a:latin typeface="Times New Roman" panose="02020603050405020304" pitchFamily="18" charset="0"/>
                <a:cs typeface="Times New Roman" panose="02020603050405020304" pitchFamily="18" charset="0"/>
              </a:rPr>
              <a:t>				Denver			San Francisco</a:t>
            </a:r>
          </a:p>
          <a:p>
            <a:r>
              <a:rPr lang="en-US" dirty="0">
                <a:latin typeface="Times New Roman" panose="02020603050405020304" pitchFamily="18" charset="0"/>
                <a:cs typeface="Times New Roman" panose="02020603050405020304" pitchFamily="18" charset="0"/>
              </a:rPr>
              <a:t>				Kansas City, MO	San Jose</a:t>
            </a:r>
          </a:p>
          <a:p>
            <a:r>
              <a:rPr lang="en-US" dirty="0">
                <a:latin typeface="Times New Roman" panose="02020603050405020304" pitchFamily="18" charset="0"/>
                <a:cs typeface="Times New Roman" panose="02020603050405020304" pitchFamily="18" charset="0"/>
              </a:rPr>
              <a:t>				Minneapolis		St. Louis</a:t>
            </a:r>
          </a:p>
          <a:p>
            <a:r>
              <a:rPr lang="en-US" dirty="0">
                <a:latin typeface="Times New Roman" panose="02020603050405020304" pitchFamily="18" charset="0"/>
                <a:cs typeface="Times New Roman" panose="02020603050405020304" pitchFamily="18" charset="0"/>
              </a:rPr>
              <a:t>				Pittsburgh		St. Paul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“Numerous [other] U.S. cities have made public commitments to cut carbon 	and address climate change through initiatives like the Compact of Mayors, We 	Are Still In, or by establishing their own Climate Action Plans.”</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4933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D821FD-0187-4302-921D-A9EF34F7E64E}"/>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1214808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B0C536-99B3-495B-90EC-D8D1BC4B35D3}"/>
              </a:ext>
            </a:extLst>
          </p:cNvPr>
          <p:cNvPicPr>
            <a:picLocks noChangeAspect="1"/>
          </p:cNvPicPr>
          <p:nvPr/>
        </p:nvPicPr>
        <p:blipFill rotWithShape="1">
          <a:blip r:embed="rId2">
            <a:extLst>
              <a:ext uri="{28A0092B-C50C-407E-A947-70E740481C1C}">
                <a14:useLocalDpi xmlns:a14="http://schemas.microsoft.com/office/drawing/2010/main" val="0"/>
              </a:ext>
            </a:extLst>
          </a:blip>
          <a:srcRect b="20413"/>
          <a:stretch/>
        </p:blipFill>
        <p:spPr>
          <a:xfrm>
            <a:off x="1674695" y="652999"/>
            <a:ext cx="5109697" cy="2671978"/>
          </a:xfrm>
          <a:prstGeom prst="rect">
            <a:avLst/>
          </a:prstGeom>
        </p:spPr>
      </p:pic>
      <p:pic>
        <p:nvPicPr>
          <p:cNvPr id="7" name="Picture 6">
            <a:extLst>
              <a:ext uri="{FF2B5EF4-FFF2-40B4-BE49-F238E27FC236}">
                <a16:creationId xmlns:a16="http://schemas.microsoft.com/office/drawing/2014/main" id="{BEF699F9-6D8F-4026-885C-59479407B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479" y="3533024"/>
            <a:ext cx="5241258" cy="2459550"/>
          </a:xfrm>
          <a:prstGeom prst="rect">
            <a:avLst/>
          </a:prstGeom>
        </p:spPr>
      </p:pic>
    </p:spTree>
    <p:extLst>
      <p:ext uri="{BB962C8B-B14F-4D97-AF65-F5344CB8AC3E}">
        <p14:creationId xmlns:p14="http://schemas.microsoft.com/office/powerpoint/2010/main" val="27309238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E17F1C-B096-4682-94D5-29D8421ED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854" y="1114720"/>
            <a:ext cx="7284291" cy="4628560"/>
          </a:xfrm>
          <a:prstGeom prst="rect">
            <a:avLst/>
          </a:prstGeom>
        </p:spPr>
      </p:pic>
      <p:sp>
        <p:nvSpPr>
          <p:cNvPr id="5" name="Rectangle 4">
            <a:extLst>
              <a:ext uri="{FF2B5EF4-FFF2-40B4-BE49-F238E27FC236}">
                <a16:creationId xmlns:a16="http://schemas.microsoft.com/office/drawing/2014/main" id="{9266F5AD-B819-4336-B25F-70469CE02C9F}"/>
              </a:ext>
            </a:extLst>
          </p:cNvPr>
          <p:cNvSpPr/>
          <p:nvPr/>
        </p:nvSpPr>
        <p:spPr>
          <a:xfrm>
            <a:off x="1357459" y="5743280"/>
            <a:ext cx="7352908"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https://www.nytimes.com/interactive/2021/05/28/climate/climate-wind-solar-energy-map.html</a:t>
            </a:r>
          </a:p>
        </p:txBody>
      </p:sp>
    </p:spTree>
    <p:extLst>
      <p:ext uri="{BB962C8B-B14F-4D97-AF65-F5344CB8AC3E}">
        <p14:creationId xmlns:p14="http://schemas.microsoft.com/office/powerpoint/2010/main" val="41707136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49F989-FC1D-42FF-B2EF-233460180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78" y="1123551"/>
            <a:ext cx="7358044" cy="4610897"/>
          </a:xfrm>
          <a:prstGeom prst="rect">
            <a:avLst/>
          </a:prstGeom>
        </p:spPr>
      </p:pic>
      <p:sp>
        <p:nvSpPr>
          <p:cNvPr id="4" name="Rectangle 3">
            <a:extLst>
              <a:ext uri="{FF2B5EF4-FFF2-40B4-BE49-F238E27FC236}">
                <a16:creationId xmlns:a16="http://schemas.microsoft.com/office/drawing/2014/main" id="{7B920149-B19C-4BFF-9E6D-CA1A01E3EF0B}"/>
              </a:ext>
            </a:extLst>
          </p:cNvPr>
          <p:cNvSpPr/>
          <p:nvPr/>
        </p:nvSpPr>
        <p:spPr>
          <a:xfrm>
            <a:off x="1357459" y="5743280"/>
            <a:ext cx="7352908"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https://www.nytimes.com/interactive/2021/05/28/climate/climate-wind-solar-energy-map.html</a:t>
            </a:r>
          </a:p>
        </p:txBody>
      </p:sp>
    </p:spTree>
    <p:extLst>
      <p:ext uri="{BB962C8B-B14F-4D97-AF65-F5344CB8AC3E}">
        <p14:creationId xmlns:p14="http://schemas.microsoft.com/office/powerpoint/2010/main" val="2532273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CC588D-C28C-4FF6-BEFB-F058A48DB180}"/>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14 Climate </a:t>
            </a:r>
            <a:r>
              <a:rPr lang="en-US" sz="2000" dirty="0">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endParaRPr>
          </a:p>
          <a:p>
            <a:pPr indent="457200">
              <a:defRPr/>
            </a:pPr>
            <a:r>
              <a:rPr lang="en-US" sz="2000" dirty="0">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36475212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7456" y="3042750"/>
            <a:ext cx="3229087" cy="461665"/>
          </a:xfrm>
          <a:prstGeom prst="rect">
            <a:avLst/>
          </a:prstGeom>
        </p:spPr>
        <p:txBody>
          <a:bodyPr wrap="square">
            <a:spAutoFit/>
          </a:bodyPr>
          <a:lstStyle/>
          <a:p>
            <a:pPr algn="ctr"/>
            <a:r>
              <a:rPr lang="en-US" sz="2400" dirty="0">
                <a:latin typeface="Times New Roman" panose="02020603050405020304" pitchFamily="18" charset="0"/>
                <a:ea typeface="Calibri" panose="020F0502020204030204" pitchFamily="34" charset="0"/>
              </a:rPr>
              <a:t>Green, sustainable cities</a:t>
            </a:r>
          </a:p>
        </p:txBody>
      </p:sp>
    </p:spTree>
    <p:extLst>
      <p:ext uri="{BB962C8B-B14F-4D97-AF65-F5344CB8AC3E}">
        <p14:creationId xmlns:p14="http://schemas.microsoft.com/office/powerpoint/2010/main" val="25278278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ADD941-009C-4F08-BEE0-A93D857C4035}"/>
              </a:ext>
            </a:extLst>
          </p:cNvPr>
          <p:cNvSpPr/>
          <p:nvPr/>
        </p:nvSpPr>
        <p:spPr>
          <a:xfrm>
            <a:off x="722092" y="637504"/>
            <a:ext cx="769981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Societal responses to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13 The science:  discovery; communication; activism</a:t>
            </a:r>
          </a:p>
          <a:p>
            <a:pPr lvl="0" indent="457200">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14 Climate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activism, the social movements</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indent="457200">
              <a:defRPr/>
            </a:pPr>
            <a:r>
              <a:rPr lang="en-US" sz="2000" dirty="0">
                <a:solidFill>
                  <a:schemeClr val="bg2">
                    <a:lumMod val="60000"/>
                    <a:lumOff val="40000"/>
                  </a:schemeClr>
                </a:solidFill>
                <a:latin typeface="Times New Roman" panose="02020603050405020304" pitchFamily="18" charset="0"/>
                <a:ea typeface="Calibri" panose="020F0502020204030204" pitchFamily="34" charset="0"/>
              </a:rPr>
              <a:t>15 Climate denial, the counter-movement</a:t>
            </a:r>
            <a:endPar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endParaRP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16 Private sector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17 Non-environmental “civil society” actors, pro and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18 Traditional media – print (newspapers), network television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19 On line media – websites, blogs, social media</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20 Public opinion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21 Policy – international; other nations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22 Policy – federal (US) </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23 Policy – </a:t>
            </a:r>
            <a:r>
              <a:rPr lang="en-US" sz="2000" dirty="0">
                <a:solidFill>
                  <a:schemeClr val="bg2">
                    <a:lumMod val="60000"/>
                    <a:lumOff val="40000"/>
                  </a:schemeClr>
                </a:solidFill>
                <a:latin typeface="Times New Roman" panose="02020603050405020304" pitchFamily="18" charset="0"/>
                <a:ea typeface="Calibri" panose="020F0502020204030204" pitchFamily="34" charset="0"/>
              </a:rPr>
              <a:t>St</a:t>
            </a: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ate, local (US)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60000"/>
                    <a:lumOff val="40000"/>
                  </a:schemeClr>
                </a:solidFill>
                <a:effectLst/>
                <a:uLnTx/>
                <a:uFillTx/>
                <a:latin typeface="Times New Roman" panose="02020603050405020304" pitchFamily="18" charset="0"/>
                <a:ea typeface="Calibri" panose="020F0502020204030204" pitchFamily="34" charset="0"/>
                <a:cs typeface="+mn-cs"/>
              </a:rPr>
              <a:t>24 Technological innovation (clean, renewable energy); green cities</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25 “Plan B”:  geoengineering</a:t>
            </a:r>
          </a:p>
        </p:txBody>
      </p:sp>
    </p:spTree>
    <p:extLst>
      <p:ext uri="{BB962C8B-B14F-4D97-AF65-F5344CB8AC3E}">
        <p14:creationId xmlns:p14="http://schemas.microsoft.com/office/powerpoint/2010/main" val="3446213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23972" y="5734203"/>
            <a:ext cx="5945363" cy="292680"/>
          </a:xfrm>
          <a:prstGeom prst="rect">
            <a:avLst/>
          </a:prstGeom>
        </p:spPr>
      </p:pic>
      <p:pic>
        <p:nvPicPr>
          <p:cNvPr id="2" name="Picture 1">
            <a:extLst>
              <a:ext uri="{FF2B5EF4-FFF2-40B4-BE49-F238E27FC236}">
                <a16:creationId xmlns:a16="http://schemas.microsoft.com/office/drawing/2014/main" id="{997E99DA-2BCB-4EBC-B646-7CD771D7CE33}"/>
              </a:ext>
            </a:extLst>
          </p:cNvPr>
          <p:cNvPicPr>
            <a:picLocks noChangeAspect="1"/>
          </p:cNvPicPr>
          <p:nvPr/>
        </p:nvPicPr>
        <p:blipFill>
          <a:blip r:embed="rId3"/>
          <a:stretch>
            <a:fillRect/>
          </a:stretch>
        </p:blipFill>
        <p:spPr>
          <a:xfrm>
            <a:off x="1032965" y="1127560"/>
            <a:ext cx="7078069" cy="4602879"/>
          </a:xfrm>
          <a:prstGeom prst="rect">
            <a:avLst/>
          </a:prstGeom>
        </p:spPr>
      </p:pic>
      <p:sp>
        <p:nvSpPr>
          <p:cNvPr id="7" name="Oval 6">
            <a:extLst>
              <a:ext uri="{FF2B5EF4-FFF2-40B4-BE49-F238E27FC236}">
                <a16:creationId xmlns:a16="http://schemas.microsoft.com/office/drawing/2014/main" id="{B20AF62E-3EFB-4E19-95D8-FDC8A1CADDE1}"/>
              </a:ext>
            </a:extLst>
          </p:cNvPr>
          <p:cNvSpPr/>
          <p:nvPr/>
        </p:nvSpPr>
        <p:spPr>
          <a:xfrm>
            <a:off x="5423972" y="2111604"/>
            <a:ext cx="2664952" cy="305428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88999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23972" y="5734203"/>
            <a:ext cx="5945363" cy="292680"/>
          </a:xfrm>
          <a:prstGeom prst="rect">
            <a:avLst/>
          </a:prstGeom>
        </p:spPr>
      </p:pic>
      <p:pic>
        <p:nvPicPr>
          <p:cNvPr id="2" name="Picture 1">
            <a:extLst>
              <a:ext uri="{FF2B5EF4-FFF2-40B4-BE49-F238E27FC236}">
                <a16:creationId xmlns:a16="http://schemas.microsoft.com/office/drawing/2014/main" id="{659FE69F-645F-4789-A149-FE80ADCB33A3}"/>
              </a:ext>
            </a:extLst>
          </p:cNvPr>
          <p:cNvPicPr>
            <a:picLocks noChangeAspect="1"/>
          </p:cNvPicPr>
          <p:nvPr/>
        </p:nvPicPr>
        <p:blipFill>
          <a:blip r:embed="rId3"/>
          <a:stretch>
            <a:fillRect/>
          </a:stretch>
        </p:blipFill>
        <p:spPr>
          <a:xfrm>
            <a:off x="1032965" y="1127560"/>
            <a:ext cx="7078069" cy="4602879"/>
          </a:xfrm>
          <a:prstGeom prst="rect">
            <a:avLst/>
          </a:prstGeom>
        </p:spPr>
      </p:pic>
      <p:sp>
        <p:nvSpPr>
          <p:cNvPr id="7" name="Oval 6">
            <a:extLst>
              <a:ext uri="{FF2B5EF4-FFF2-40B4-BE49-F238E27FC236}">
                <a16:creationId xmlns:a16="http://schemas.microsoft.com/office/drawing/2014/main" id="{D1FB6195-35B8-4E4E-AECC-1B94181A74C2}"/>
              </a:ext>
            </a:extLst>
          </p:cNvPr>
          <p:cNvSpPr/>
          <p:nvPr/>
        </p:nvSpPr>
        <p:spPr>
          <a:xfrm>
            <a:off x="1055076" y="2997724"/>
            <a:ext cx="2027488" cy="1734532"/>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1084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23972" y="5734203"/>
            <a:ext cx="5945363" cy="292680"/>
          </a:xfrm>
          <a:prstGeom prst="rect">
            <a:avLst/>
          </a:prstGeom>
        </p:spPr>
      </p:pic>
      <p:pic>
        <p:nvPicPr>
          <p:cNvPr id="2" name="Picture 1">
            <a:extLst>
              <a:ext uri="{FF2B5EF4-FFF2-40B4-BE49-F238E27FC236}">
                <a16:creationId xmlns:a16="http://schemas.microsoft.com/office/drawing/2014/main" id="{5142C3DC-54FE-4568-B47A-E2CAAA3B3C0F}"/>
              </a:ext>
            </a:extLst>
          </p:cNvPr>
          <p:cNvPicPr>
            <a:picLocks noChangeAspect="1"/>
          </p:cNvPicPr>
          <p:nvPr/>
        </p:nvPicPr>
        <p:blipFill>
          <a:blip r:embed="rId3"/>
          <a:stretch>
            <a:fillRect/>
          </a:stretch>
        </p:blipFill>
        <p:spPr>
          <a:xfrm>
            <a:off x="1032965" y="1127560"/>
            <a:ext cx="7078069" cy="4602879"/>
          </a:xfrm>
          <a:prstGeom prst="rect">
            <a:avLst/>
          </a:prstGeom>
        </p:spPr>
      </p:pic>
      <p:sp>
        <p:nvSpPr>
          <p:cNvPr id="7" name="Oval 6">
            <a:extLst>
              <a:ext uri="{FF2B5EF4-FFF2-40B4-BE49-F238E27FC236}">
                <a16:creationId xmlns:a16="http://schemas.microsoft.com/office/drawing/2014/main" id="{9BC00E10-1AB2-47CF-98D3-0883832D1611}"/>
              </a:ext>
            </a:extLst>
          </p:cNvPr>
          <p:cNvSpPr/>
          <p:nvPr/>
        </p:nvSpPr>
        <p:spPr>
          <a:xfrm>
            <a:off x="2941163" y="1253765"/>
            <a:ext cx="5316717" cy="162141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998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23972" y="5734203"/>
            <a:ext cx="5945363" cy="292680"/>
          </a:xfrm>
          <a:prstGeom prst="rect">
            <a:avLst/>
          </a:prstGeom>
        </p:spPr>
      </p:pic>
      <p:pic>
        <p:nvPicPr>
          <p:cNvPr id="2" name="Picture 1">
            <a:extLst>
              <a:ext uri="{FF2B5EF4-FFF2-40B4-BE49-F238E27FC236}">
                <a16:creationId xmlns:a16="http://schemas.microsoft.com/office/drawing/2014/main" id="{98260F6A-647D-4868-A765-1FE2139AC4A3}"/>
              </a:ext>
            </a:extLst>
          </p:cNvPr>
          <p:cNvPicPr>
            <a:picLocks noChangeAspect="1"/>
          </p:cNvPicPr>
          <p:nvPr/>
        </p:nvPicPr>
        <p:blipFill>
          <a:blip r:embed="rId3"/>
          <a:stretch>
            <a:fillRect/>
          </a:stretch>
        </p:blipFill>
        <p:spPr>
          <a:xfrm>
            <a:off x="1032965" y="1127560"/>
            <a:ext cx="7078069" cy="4602879"/>
          </a:xfrm>
          <a:prstGeom prst="rect">
            <a:avLst/>
          </a:prstGeom>
        </p:spPr>
      </p:pic>
      <p:sp>
        <p:nvSpPr>
          <p:cNvPr id="8" name="Oval 7">
            <a:extLst>
              <a:ext uri="{FF2B5EF4-FFF2-40B4-BE49-F238E27FC236}">
                <a16:creationId xmlns:a16="http://schemas.microsoft.com/office/drawing/2014/main" id="{81A802C3-BEB6-446C-8102-519106E0ADE0}"/>
              </a:ext>
            </a:extLst>
          </p:cNvPr>
          <p:cNvSpPr/>
          <p:nvPr/>
        </p:nvSpPr>
        <p:spPr>
          <a:xfrm>
            <a:off x="848412" y="989814"/>
            <a:ext cx="1941922" cy="1310326"/>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8107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5170" y="1166842"/>
            <a:ext cx="6489895" cy="4524315"/>
          </a:xfrm>
          <a:prstGeom prst="rect">
            <a:avLst/>
          </a:prstGeom>
        </p:spPr>
        <p:txBody>
          <a:bodyPr wrap="square">
            <a:spAutoFit/>
          </a:bodyPr>
          <a:lstStyle/>
          <a:p>
            <a:pPr algn="ctr"/>
            <a:r>
              <a:rPr lang="en-US" sz="2400" dirty="0">
                <a:latin typeface="Times New Roman" panose="02020603050405020304" pitchFamily="18" charset="0"/>
                <a:ea typeface="Calibri" panose="020F0502020204030204" pitchFamily="34" charset="0"/>
              </a:rPr>
              <a:t>      </a:t>
            </a:r>
            <a:r>
              <a:rPr lang="en-US" sz="2400" u="sng" dirty="0">
                <a:latin typeface="Times New Roman" panose="02020603050405020304" pitchFamily="18" charset="0"/>
                <a:ea typeface="Calibri" panose="020F0502020204030204" pitchFamily="34" charset="0"/>
              </a:rPr>
              <a:t>Positive Developments</a:t>
            </a:r>
          </a:p>
          <a:p>
            <a:endParaRPr lang="en-US" sz="2400" u="sng" dirty="0">
              <a:latin typeface="Times New Roman" panose="02020603050405020304" pitchFamily="18" charset="0"/>
              <a:ea typeface="Calibri" panose="020F0502020204030204" pitchFamily="34" charset="0"/>
            </a:endParaRPr>
          </a:p>
          <a:p>
            <a:pPr indent="457200"/>
            <a:r>
              <a:rPr lang="en-US" sz="2400" dirty="0">
                <a:latin typeface="Times New Roman" panose="02020603050405020304" pitchFamily="18" charset="0"/>
                <a:ea typeface="Calibri" panose="020F0502020204030204" pitchFamily="34" charset="0"/>
              </a:rPr>
              <a:t>The work of the scientists </a:t>
            </a:r>
          </a:p>
          <a:p>
            <a:pPr indent="457200"/>
            <a:r>
              <a:rPr lang="en-US" sz="2400" dirty="0">
                <a:latin typeface="Times New Roman" panose="02020603050405020304" pitchFamily="18" charset="0"/>
                <a:ea typeface="Calibri" panose="020F0502020204030204" pitchFamily="34" charset="0"/>
              </a:rPr>
              <a:t>The continuing rise of climate activism </a:t>
            </a:r>
          </a:p>
          <a:p>
            <a:pPr indent="457200"/>
            <a:r>
              <a:rPr lang="en-US" sz="2400" dirty="0">
                <a:latin typeface="Times New Roman" panose="02020603050405020304" pitchFamily="18" charset="0"/>
                <a:ea typeface="Calibri" panose="020F0502020204030204" pitchFamily="34" charset="0"/>
              </a:rPr>
              <a:t>Powerful private sector actors</a:t>
            </a:r>
          </a:p>
          <a:p>
            <a:pPr indent="457200"/>
            <a:r>
              <a:rPr lang="en-US" sz="2400" dirty="0">
                <a:latin typeface="Times New Roman" panose="02020603050405020304" pitchFamily="18" charset="0"/>
                <a:ea typeface="Calibri" panose="020F0502020204030204" pitchFamily="34" charset="0"/>
              </a:rPr>
              <a:t>Activism in important faith communities</a:t>
            </a:r>
          </a:p>
          <a:p>
            <a:pPr indent="457200"/>
            <a:r>
              <a:rPr lang="en-US" sz="2400" dirty="0">
                <a:latin typeface="Times New Roman" panose="02020603050405020304" pitchFamily="18" charset="0"/>
                <a:ea typeface="Calibri" panose="020F0502020204030204" pitchFamily="34" charset="0"/>
              </a:rPr>
              <a:t>Increasing coverage in traditional media</a:t>
            </a:r>
          </a:p>
          <a:p>
            <a:pPr indent="457200"/>
            <a:r>
              <a:rPr lang="en-US" sz="2400" dirty="0">
                <a:latin typeface="Times New Roman" panose="02020603050405020304" pitchFamily="18" charset="0"/>
                <a:ea typeface="Calibri" panose="020F0502020204030204" pitchFamily="34" charset="0"/>
              </a:rPr>
              <a:t>Positive trends in public opinion</a:t>
            </a:r>
          </a:p>
          <a:p>
            <a:pPr indent="457200"/>
            <a:r>
              <a:rPr lang="en-US" sz="2400" dirty="0">
                <a:latin typeface="Times New Roman" panose="02020603050405020304" pitchFamily="18" charset="0"/>
                <a:ea typeface="Calibri" panose="020F0502020204030204" pitchFamily="34" charset="0"/>
              </a:rPr>
              <a:t>Nations implementing international agreements</a:t>
            </a:r>
          </a:p>
          <a:p>
            <a:pPr indent="457200"/>
            <a:r>
              <a:rPr lang="en-US" sz="2400" dirty="0">
                <a:latin typeface="Times New Roman" panose="02020603050405020304" pitchFamily="18" charset="0"/>
                <a:ea typeface="Calibri" panose="020F0502020204030204" pitchFamily="34" charset="0"/>
              </a:rPr>
              <a:t>Policy in the states and cities</a:t>
            </a:r>
          </a:p>
          <a:p>
            <a:pPr indent="457200"/>
            <a:r>
              <a:rPr lang="en-US" sz="2400" dirty="0">
                <a:latin typeface="Times New Roman" panose="02020603050405020304" pitchFamily="18" charset="0"/>
                <a:ea typeface="Calibri" panose="020F0502020204030204" pitchFamily="34" charset="0"/>
              </a:rPr>
              <a:t>Innovations in clean energy, green technology</a:t>
            </a:r>
          </a:p>
          <a:p>
            <a:pPr indent="457200"/>
            <a:endParaRPr lang="en-US" sz="2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74879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10117</TotalTime>
  <Words>2787</Words>
  <Application>Microsoft Office PowerPoint</Application>
  <PresentationFormat>On-screen Show (4:3)</PresentationFormat>
  <Paragraphs>388</Paragraphs>
  <Slides>96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Santa Cruz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Szasz</dc:creator>
  <cp:lastModifiedBy>Andrew Szasz</cp:lastModifiedBy>
  <cp:revision>529</cp:revision>
  <dcterms:created xsi:type="dcterms:W3CDTF">2019-03-06T20:28:05Z</dcterms:created>
  <dcterms:modified xsi:type="dcterms:W3CDTF">2021-06-30T22:22:45Z</dcterms:modified>
</cp:coreProperties>
</file>