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8"/>
  </p:notesMasterIdLst>
  <p:sldIdLst>
    <p:sldId id="864" r:id="rId2"/>
    <p:sldId id="588" r:id="rId3"/>
    <p:sldId id="899" r:id="rId4"/>
    <p:sldId id="900" r:id="rId5"/>
    <p:sldId id="875" r:id="rId6"/>
    <p:sldId id="551" r:id="rId7"/>
    <p:sldId id="917" r:id="rId8"/>
    <p:sldId id="549" r:id="rId9"/>
    <p:sldId id="889" r:id="rId10"/>
    <p:sldId id="916" r:id="rId11"/>
    <p:sldId id="550" r:id="rId12"/>
    <p:sldId id="522" r:id="rId13"/>
    <p:sldId id="523" r:id="rId14"/>
    <p:sldId id="802" r:id="rId15"/>
    <p:sldId id="801" r:id="rId16"/>
    <p:sldId id="796" r:id="rId17"/>
    <p:sldId id="797" r:id="rId18"/>
    <p:sldId id="798" r:id="rId19"/>
    <p:sldId id="526" r:id="rId20"/>
    <p:sldId id="527" r:id="rId21"/>
    <p:sldId id="528" r:id="rId22"/>
    <p:sldId id="475" r:id="rId23"/>
    <p:sldId id="606" r:id="rId24"/>
    <p:sldId id="269" r:id="rId25"/>
    <p:sldId id="909" r:id="rId26"/>
    <p:sldId id="910" r:id="rId27"/>
    <p:sldId id="911" r:id="rId28"/>
    <p:sldId id="912" r:id="rId29"/>
    <p:sldId id="913" r:id="rId30"/>
    <p:sldId id="914" r:id="rId31"/>
    <p:sldId id="915" r:id="rId32"/>
    <p:sldId id="918" r:id="rId33"/>
    <p:sldId id="881" r:id="rId34"/>
    <p:sldId id="617" r:id="rId35"/>
    <p:sldId id="608" r:id="rId36"/>
    <p:sldId id="597" r:id="rId37"/>
    <p:sldId id="592" r:id="rId38"/>
    <p:sldId id="945" r:id="rId39"/>
    <p:sldId id="947" r:id="rId40"/>
    <p:sldId id="279" r:id="rId41"/>
    <p:sldId id="327" r:id="rId42"/>
    <p:sldId id="328" r:id="rId43"/>
    <p:sldId id="882" r:id="rId44"/>
    <p:sldId id="373" r:id="rId45"/>
    <p:sldId id="920" r:id="rId46"/>
    <p:sldId id="919" r:id="rId47"/>
    <p:sldId id="921" r:id="rId48"/>
    <p:sldId id="922" r:id="rId49"/>
    <p:sldId id="923" r:id="rId50"/>
    <p:sldId id="369" r:id="rId51"/>
    <p:sldId id="924" r:id="rId52"/>
    <p:sldId id="885" r:id="rId53"/>
    <p:sldId id="948" r:id="rId54"/>
    <p:sldId id="951" r:id="rId55"/>
    <p:sldId id="928" r:id="rId56"/>
    <p:sldId id="930" r:id="rId57"/>
    <p:sldId id="952" r:id="rId58"/>
    <p:sldId id="799" r:id="rId59"/>
    <p:sldId id="931" r:id="rId60"/>
    <p:sldId id="932" r:id="rId61"/>
    <p:sldId id="936" r:id="rId62"/>
    <p:sldId id="934" r:id="rId63"/>
    <p:sldId id="953" r:id="rId64"/>
    <p:sldId id="926" r:id="rId65"/>
    <p:sldId id="927" r:id="rId66"/>
    <p:sldId id="954" r:id="rId67"/>
    <p:sldId id="955" r:id="rId68"/>
    <p:sldId id="946" r:id="rId69"/>
    <p:sldId id="929" r:id="rId70"/>
    <p:sldId id="956" r:id="rId71"/>
    <p:sldId id="957" r:id="rId72"/>
    <p:sldId id="958" r:id="rId73"/>
    <p:sldId id="879" r:id="rId74"/>
    <p:sldId id="933" r:id="rId75"/>
    <p:sldId id="959" r:id="rId76"/>
    <p:sldId id="960" r:id="rId77"/>
    <p:sldId id="961" r:id="rId78"/>
    <p:sldId id="308" r:id="rId79"/>
    <p:sldId id="962" r:id="rId80"/>
    <p:sldId id="861" r:id="rId81"/>
    <p:sldId id="603" r:id="rId82"/>
    <p:sldId id="935" r:id="rId83"/>
    <p:sldId id="964" r:id="rId84"/>
    <p:sldId id="937" r:id="rId85"/>
    <p:sldId id="938" r:id="rId86"/>
    <p:sldId id="939" r:id="rId87"/>
    <p:sldId id="940" r:id="rId88"/>
    <p:sldId id="941" r:id="rId89"/>
    <p:sldId id="942" r:id="rId90"/>
    <p:sldId id="623" r:id="rId91"/>
    <p:sldId id="747" r:id="rId92"/>
    <p:sldId id="966" r:id="rId93"/>
    <p:sldId id="967" r:id="rId94"/>
    <p:sldId id="968" r:id="rId95"/>
    <p:sldId id="887" r:id="rId96"/>
    <p:sldId id="944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3:49.8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3705 6469 0,'25'0'213,"1"0"-205,-1 0 4,1 0-2,24 0 0,1 0 0,0 0 0,-26 0 0,26 0 0,-26 0 0,26 0-2,-26 0 13,1 0-10,25 0-2,-26 0 2,0 0-2,1 0 11,-1 0-9,0 0 0,1 0-1,-1 0-1,1 0 11,-1 0 9,0 0 1,1 0-9,-1 0-1,0 0 11,1 0-11,-1 0 20,1 0-29,-1 0 8,0 0 1,1 0 1,-1 0-1,0 0 40,1 0-40,-1 0-10,1 0 0,-1 0-1,0 0 22,1 0-22,-1 0 13,0 0-12,1 0 9,-1 0 2,1 0 10,-1 0-22,0 0 0,1 0 1,-1 0 0,26 0 1,-26 0 18,1 0-19,-1 0 11,0 0-11,-25-25 1,26 25-1,-1 0-1,0 0 22,1 0-11,-1 0-10,1 0 11,-1 0-13,0 0 34,1 0-23,-1 0 10,-25 25-7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4:16.8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17433 6850 0,'50'0'43,"-24"0"-32,50 0-1,-25 0 1,25 0-1,-25 0 0,25 0 0,-26 25 0,1-25 1,0 0-2,0 25 1,-1-25 0,1 0 0,0 26 1,-26-26-2,1 0 2,24 0-2,-24 25 2,25-25-2,-26 0 1,26 0-1,-26 0 3,0 0-2,1 0 0,-1 0-1,26 0 2,-26 0-1,1 0 0,-1 0 10,0 0 0,1 0-9,-1 0 8,1 0-9,-1 0 10,0 0 10,1 0-9,-1 0-11,0 0 8,1 0-6,-1 0 8,1 0 0,-1 0-10,0 0 11,1 0-11,24 0 0,-50-25 0,26 25-2,-1 0 4,1 0-4,-1-26 4,26 26-4,-26 0 4,0 0 8,1 0-10,-1-25 10,1 25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7-14T20:09:16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20833 6621 0,'0'0'25,"355"-50"-18,-228 24 2,-25 26 2,24-25-6,-49-1 4,-1 26 4,-26-25-6,1 0 3,0 25 3,-26-26-5,1 26 6,-1 0-6,0 0 0,1 0 52,-1 0-10,-25 26-32,26-26-3,-26 25 5,0 0-3,0 1 21,-51-26-13,0 0-17,-25 25-2,-26-25 5,1 0 4,25 0-10,0 0 5,0 0-1,-1 0 5,27 0-8,-52 0 4,77 0 4,-26 0-3,26 0 1,-1 0-8,-24 0 10,24 0-6,1 0 4,-1 0 10,1 0-19,0 0 6,-1 0 4,1 0 0,0 0-6,-1 0 20,1 0-14,-1 0 16,52 0 60,25 26-81,-1-26 5,1 25 5,25-25-17,-25 25 6,0-25 7,-1 0 0,27 0-12,-27 26 12,1-26-5,0 0 2,0 0-5,-1 0 7,-50 25-6,51-25 7,0 25-5,-26-25 1,26 26 4,-26-26-11,1 25 14,-1-25-15,-25 25 12,25-25 12,-25 26-2,26-26-18,-26 25 23,-26-25-18,-24 26-1,-52-26 0,1 25 1,-77 26 0,77-51-1,-26 25-3,51 0 7,-1-25-8,-24 0 4,50 26 0,0-26 2,26 0 6,0 0-5,-1 0-3,1 0 10,0 0 30,50 0 136,0 0-177,26 0 2,25 0 1,0 0-1,51 0-5,-51 0 8,-25 0-4,25 0-4,-25 0 4,0 0 0,-1 0 0,1 0 3,0 0 7,0 0-10,-26 0-3,26 0 2,-26 0 4,1 0-6,-26 25 3,25-25 0,0 0 5,1 0-10,-1 25 19,0-25 16,1 0-4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124.27184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7-14T20:09:23.1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9592 6545 0,'51'0'78,"-1"0"-68,52 0 3,-1 0-3,1 0 0,-26 0-4,0 0 8,26 0-8,-52 0 9,-24 0-10,25 0 4,-1 0 5,1 0-3,-26 0-5,1 0 4,-1 0-1,1 0 6,-1 0 2,0 0 11,1 0-8,-26 26 60,0-1 3,-51 0-47,0-25-22,-50 0-5,-26 0-2,-25 26 3,50-26 0,-25 25 9,26 0-17,-1-25 7,26 0 1,0 51 4,25-51-5,0 25-3,1-25 9,-1 26-10,26-26 7,-1 0-4,1 0 7,-1 0 4,77 0 111,25 0-125,26 51 9,-1-51-7,-25 0 2,26 0 4,-26 0-3,0 0-1,-25 0 3,0 0-4,-1 0 2,-24 0-3,-1 0 3,1 0 3,-1 0-2,0 0-2,1 0 12,-1 0-5,0 0 17,1 0-16,-1 0-1,1 0-9,-1 0 10,0 0-7,1 0 149,-1 0-119,0 0-18,1 0 8,-1 0-13,1 0 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6:13.3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6293 12329 0,'26'0'59,"-1"0"-49,26 0 11,-26 0-12,26 0 1,0 0 0,-26 0 2,0 0-2,26 0 0,0 0 0,0 0-2,-1 0 3,-24 0 0,25 0-1,-1 0 0,-24 0 0,-1 0 9,0 0-9,1 0 1,-1 0 0,1 0-1,-1 0 10,0 0 0,1 0-11,-1 0 2,0 0-1,1 0 0,-1 0 11,26 0-12,-26 0 1,1 0 0,-1 0 0,26 0 1,-26 0 9,0 0-10,1 0 0,-1 0-1,1 0 2,-1 0-1,0 0 11,1 0-2,-1 0-9,0 0 0,26 0 1,0 0 7,-26 0-6,26 0-2,-26 0 0,1 25 1,25-25-2,-26 0 10,0 0-8,1 0 9,-1 0 11,0 0-12,1 0 12,-1 0-11,1 0-10,-1 0 1,0 0-3,1 0 4,-1 0 6,0 0-6,1 0-4,-1 0 14,26 0-11,-26 0-2,1 0 11,-1 0-10,0 0 1,1 0-3,25 0 2,-1 0 2,-24 0 8,24 0-10,-24 0-2,-1 0 2,1 0 2,-1 0-2,0 0-1,1 0 2,24 0-1,-24 0 0,-1 0-1,1 0 2,-1 0-1,0 0 1,1 0-1,-1 0 0,0 0-1,1 0 1,-1 0 21,1 0-11,-1 0 0,0 0-10,1 0 11,-1 0-11,0 0 40,1 0-31,-1 0 83,1 0-53,-1 0-17,0 0 7,1 0 2,-1 0-32,0 0 2,1 0-1,-1 0 0,1 0 1,-1 0 8,0 0-9,1 0 10,-1 0-11,0 0 11,1 0 21,-1 0-20,1 0 9,-1 0-10,0 0 21,1 0-12,-1 0 22,0 0-31,1 0 30,-1 0-29,1 0-12,-1 0 11,0 0 11,1 0-22,-1 0 13,0 0-12,1 0-1,-1 0 2,1 0 9,-1 0-10,0 0 0,1 25-1,-1-25 2,0 0-2,1 0 2,-1 0-1,1 0 0,-1 0 0,26 0 0,-26 0 0,0 0 11,1 0-11,-1 0 0,1 0-2,-1 0 3,0 0 10,1 0 19,-1 0-20,0 0 190,1 0-170,-1 0 2,1 0-12,-1 0 30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6:19.0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6369 12582 0,'26'0'31,"-1"0"-12,1 0-9,-1 0 2,26 0-3,50 0 1,-25 0 0,0 0 0,-25 0 0,25 0 0,-25 0 1,25 0-1,-25 0 0,0 0-2,-1 0 2,1 0 2,25 0-2,-25 0-1,0 0 2,-1 0-3,-24 0 5,25 0-4,-1 0 10,-24 0-7,-1 0-2,26 0-1,-26 0 0,1 0 3,-1 0-4,26 0 4,-1 0-2,-24 0 0,25 0-2,-1 0 5,1 0-6,-26 0 5,26 0-3,0 0 1,0-25 1,-1 25-1,1 0 0,0 0 0,0-25 1,-1 25-3,1 0 4,-25 0-2,24 0-2,1-26 4,-26 26-2,1 0-1,-1 0 2,26 0-2,-26 0 2,26 0-2,-26 0 2,1 0 9,-1 0-10,1 0-1,-1 0 2,0 0-1,1 0 0,-1 0 10,0 0-9,1 0-1,-1 0 0,1 0-1,-1 0 2,0 0-1,1 0 0,-1 0 1,26 0-2,0 0 0,-26 0 2,0 0 0,1 0-1,24-25-1,-24 25 2,-1 0-3,26 0 5,-26 0-4,1 0 11,-1 0-11,0 0 3,1 0-3,-1 0 1,1 0 10,-1 0-10,0 0 10,1 0-11,-1 0 13,0 0-2,1 0 20,-1 0-9,1 0-13,-1 0 23,0 0 11,-25-26 36,26 26 457,-1 0-515,0 0-10,1 0-10,-1 0 1,1 0-1,24 0-2,-24 0 14,-1 0-12,0 0 0,1 0 0,-1 0 0,1 0 10,-1 0-10,0-25 0,1 25-1,-1 0 1,0 0 2,1 0 7,-1 0-9,1 0 0,-1 0 1,0 0-1,1 0 8,-1 0 3,0 0 0,1 0-2,-1 0 13,1 0 209,-1 0-201,0 0 21,1 0-41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6:27.4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10632 12506 0,'26'-25'44,"-1"25"-35,0 0 2,1 0 19,-1 0-20,1 0 19,-1 0-19,0 0 11,1 0-10,-1 0 18,0 0-18,1 0 8,-1 0 1,1 0-8,-1 0 7,0 0 21,1 0-19,-1 0-11,0 0 10,1 0 1,-1 0-11,1 0 17,-1 0-16,0 0-1,1 0 0,-1 0 2,0 0 7,1 0 12,-1 0-22,1 0 11,-1 0-11,0 0 12,1 0 10,-1 0-21,0 0 0,1 0 9,-1 0-7,1 0 8,-1 0 10,0 0-11,1 0-8,-1 0 8,0 0-8,1 0 8,-26 25-8,25-25 9,1 0-10,-1 0 10,0 0-1,1 0-8,-1 0 0,-25 26-1,25-26 0,26 0 0,-25 0 0,-1 0 0,0 0-1,1 0 12,-1 0-2,0 0 12,1 0 0,-1 0 19,1 25-10,-1-25-1,0 0 53,-25 25-22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3T18:20:21.6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4238 7332 0,'-25'0'12,"-1"0"36,1 0-18,-1 0-9,1 0-2,0 0-9,-1 0 21,1 0-21,0 0-1,-1 0 1,1 0 1,-1 0 8,1 0 2,0 0-11,-1 0-1,1 0 12,0 0-2,-1 0 11,1 0-20,-1 0-1,1 0 12,0 0-11,-1 0 0,1 0 11,0 0-12,-1 0 3,1 0-4,-1 0 4,1 0-3,0 0 20,-1 0-18,1 0-1,0 0-1,-1 0 1,1 0 11,-1 0-2,1 0 1,0 0-9,-1 0 8,1 0 1,0 0-9,-1 0 28,1 0-17,-1 0-3,1 0 0,0 0 2,-1 0 10,1 0-12,25 25-10,-25-25 1,-1 0 21,1 0 19,50 0 251,1 0-292,-1 0 1,0 0 1,26 25 8,0-25-8,-26 0-2,26 0 2,-26 0-2,1 0 1,-1 0 0,0 0 0,1 0 2,-1 0-4,1 0 2,-1 0 0,0 0 12,1 0-4,-1 0-8,0 0 0,1 0 0,-1 0 0,1 0 20,-1 0-18,0 0 7,1 0-10,-1 0 1,0 0 2,-25 26 8,26-26-12,-1 0 2,1 0 12,-1 25-4,0-25 12,1 0-8,-1 25 67,0-25-59,1 26-10,-1-26-1,1 0 22,-26 25 69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3T18:20:26.8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11571 7382 0,'26'0'112,"24"26"-103,-50-1 1,51 0 0,-26-25 0,26 26 3,-25-1-6,-1-25 3,26 0 0,-51 25 0,25-25 1,0 0-2,26 0 2,-25 26 0,-1-26-1,0 0-1,26 0 10,-26 25-9,1-25 0,-1 0 1,1 0-2,-1 0 21,0 0 1,1 0-21,-1 0 10,0 0-12,1 0 15,-1 0 9,1 0-24,-1 0 0,0 0 1,1 0 14,-1 0-5,0 0 12,1 0-9,-1 0-12,1 0 11,-1 0 2,0 0-2,1 0 28,-1 0-16,0 0 68,1 0-62,-1 0-18,1 0 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3T18:20:30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15657 7458 0,'25'0'29,"0"0"-20,1 0 3,24 0-4,1 0 14,0 0-14,0 0 3,-26 0-2,26 0 4,-26 0-6,26 0 13,-26 0-7,26 0-4,-26 0 1,26 0-2,0 0 12,-26 0-8,1 0-1,-1 0-4,0 0 4,1 0-2,-1 0 31,0 0-9,1 0 39,-1 0-29,1 0-22,-1 0 71,0 0-48,1 0-13,-1 0-21,0 0 2,1 0 11,-1 0 10,1 0-13,-1 0 2,0 0 2,1 0-3,-1 0 12,0 0 10,1 0-11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6:33.8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16722 8484 0,'0'0'0,"-18"0"15,1 0 1,-1 0 0,0 0-1,1 0 1,-1 0 0,1 0-1,-1 0 32,0 0-31,1 0 15,-1 0-15,0 0-1,1 0 1,-1 0 15,0 0-31,1 0 31,-19 0-15,19 0 0,-1 0-1,1 0 1,-1 0-1,0 0 1,-17 0 0,17 0 15,1 0-31,-1 0 31,0 0-31,1 0 31,-1 0-15,1 0 15,-1 0-15,0 0 0,1 0-1,-1 0 1,0 0 15,1 0-15,-1-17-1,-17 17 1,17 0 0,1 0-1,-1 0 1,0 0-1,1 0 1,-1 0 31,0 0-16,1 0 32,-1 0 187,0 0-235,1 0 1,-1 0 0,1 0-1,-1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3:53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3629 6926 0,'25'0'66,"1"0"-57,-1 0 3,26 0-2,0 0-1,50 0 2,-76 0-1,26 0 1,0 0-1,0 0 0,-1 0-2,1 0 4,-25 0-2,24 0 0,-24 0 0,-1 0-2,0 0 4,26 0-2,-25 0 0,24 0 0,-24 0 0,-1 0 0,0 0 0,26 0 1,-25 0-1,-1 0 0,0 0 0,1 0 8,-1 0-7,0 0 0,26 0-2,-25 0 1,-1 0 1,0 0-2,1 0 2,-1 0-1,0 0-1,1 0 2,25 0-1,-26 0 10,0 0-10,1 0 10,-1 0-10,0 0 10,1 0-10,-1 0 10,1 0-10,-1 0-1,0 0 1,1 0 2,-1 0-2,0 0 0,1 0 0,25 0-1,-26 0 2,0 0-2,1 0 1,-1 0 11,0 0-11,1 0 19,-1 0-8,1 0 9,-1 0 0,0 0 31,1 0-13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6:38.1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12877 8520 0,'0'17'62,"0"1"-15,-18-1-16,0-17-31,-17 0 16,18 0 0,-19 0-1,19 0 1,-1 0 0,-17 0-1,17 0 1,0 0-1,1 0 1,-1 0 0,-17 0 15,17 0-15,1 0-1,-1 0 1,0 0-1,1 0 1,-19 0 0,19 0-1,-1 0 1,0 0 15,1 0 0,-1 0-15,1-17 0,-1 17 31,0 0-16,1 0 0,-1 0-31,0 0 31,1 0 1,-1 0-17,0 0 16,1 0-31,-1 0 32,1 0-32,-1 0 31,0 0 0,1 0-15,-1 0-1,0 0 1,1 0 15,-1 0 1,0 0 30,1 0-31,-1 0 1,1 0 14,-1 0 1,0 0 31,1 0-62,-1 0 15,0 0 94,1 0-78,-1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6:43.6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16793 9490 0,'-18'0'0,"0"0"15,1 0 1,-1 0 0,0 0 15,1 0-31,-1 0 16,0 0-1,1 0 1,-1 0-1,1 0 1,-1 0-16,0 0 16,1 0 15,-1 0-15,0 0-1,-17 0 1,17 0-1,1 0 1,-1 0 0,0 0-1,-17 0 1,0 0 0,17 0-1,1 0 1,-1 0-1,0 0 1,-17 0 0,17 0-1,1 0 32,-1 0-31,1 0-16,-1 0 15,0 0 1,1 0 0,-1 0-1,0 0 1,1 0 0,-1 0-1,0 0 1,-17 0 15,18 0-15,-1 0 15,0 0-15,1 0-1,-1 0 16,0 0 1,1 0-1,-1 0-15,0 0 15,1 0-16,-1 0 32,1 0-15,17 17 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6:48.2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12753 9454 0,'-17'0'0,"-1"0"31,0 0-15,1 0 31,-1 0-47,0 0 31,1 0-31,-1 0 31,0 0-31,1 0 47,-1 0-31,1 0 0,-1 0-1,0 0 1,1 0-1,-1 0 1,0 0 0,1 0-1,-19 0 1,19 0 0,-1 0-1,-17 0 1,17 0-1,1 0 1,-1 0 0,0 0 15,1 0-15,-1 0-1,0 0 1,1 0-1,-1 0 1,1 0 15,-1 0-31,0 0 32,1 0-1,-1 0-16,0 0 32,1 0-31,17 18 0,-18-18-1,0 0 16,1 0-15,-1 0 0,18 18 15,-17-18 0,-1 0-15,0 0 46,1 0-30,17 17-1,-18-17-16,0 0 1,1 0 62,-1 0 125,0 0 110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7:00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5363 16686 0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8:12.3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12947 9984 0,'-17'0'109,"-1"0"-15,0 0-63,1 0-15,-1 0 15,0 0 0,1 0 1,-1 0 46,1 0-47,-1 0 16,0 0 0,1 0-16,-1 0 16,0 0 15,1 0-46,-1 0 15,0 0 16,1 0-16,-1 0 1,0 0 61,1 0-61,-1 0-1,1 0-15,-1 0 30,0 0 1,1 0 63,-1 0-63,0 0-1,1 0 1,-1 0 0,0 0 47,1 0-47,-1 0 0,1 0-32,-1 0 1,0 0 15,1 0 16,-1 0-31,0 0 15,1 0 0,-1 0-15,0 0 15,1 0 32,-1 0-32,1 0-16,-1 0 17,0 0-17,1 0 1,-1 0 78,0 0-47,1 0-1,-1 0 1,0 0 31,1 0-46,-1 0 155,1 0-140,-1 0 16,0 0-17,1 0 1,-1 0 0,0 0 234,1 0-234,-1 0 0,0 0 0,1 0 0,-1 0 140,0 0-93,1 0 344,-1 0-313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16T21:28:45.7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16881 9913 0,'-18'0'62,"0"0"1,1 0-48,-1 0 1,1 0 0,-1 0-1,0 0 16,1 0 1,-1 0-17,0 0 17,1 0-1,-1 0-16,0 0 48,1 0-47,-1 0 15,1 0-16,-1 0 1,0 0 15,1 0 16,-1 0-16,0 0 1,1 0-1,-1 0-15,0 0 15,1 0 47,-1 0-31,0 0 15,1 0-30,17 18-17,-18-18 1,1 0 15,-1 0 0,0 0-15,18 17 15,-17-17-31,-1 0 31,0 0-15,18 18 0,-17-18-1,-1 0 32,0 0-31,1 0 15,-1 0 0,1 0-15,17 18 0,-18-18 15,0 0-31,1 0 31,-1 0-15,0 0-1,1 0 1,-1 0 62,18 17-62,-18-17 15,1 0 0,-1 0 16,1 0-16,-1 0 1,0 0 93,18 18-110,-17-18 16,-1 0 16,0 0 0,1 0 0,-1 0 16,0 0 265,1 0-281,-1 0 15,1 0-31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2T17:54:17.8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10683 5404 0,'25'0'102,"1"0"-93,-1 0 1,1 0 0,-1 0 2,0 0-4,26 0 4,-26 0-1,1 0-2,-1 0 1,1 0-1,-1 0 1,0 0 2,1 0-3,24 0 1,-24 25 10,-1-25-9,1 0-1,-1 0-1,0 0 2,26 0-2,-26 0 11,26 0-10,-25 0 0,-1 0 0,0 0 0,1 0 1,-1 0 8,0 0-7,1 0-3,-1 0 12,1 0-12,-1 0 21,0 0-9,1 0-1,-1 0-10,0 0 0,1 0 0,-1 0 20,1 0-20,-1 0 2,0 0-4,1 0 3,-1 0-1,0 0 20,1 0-21,-1 0 3,1 0-2,-1 0-2,0 0 3,26 0 9,-26 0-10,1 0 0,-1 0 1,26 0-2,-26 0 12,1 0-10,-1 0-2,0 0 1,1 0 0,-1 0 0,1 0 2,-1 0-3,0 0 2,1 0-1,24 0-1,-24 0 2,25 0 8,-1 0-9,1 0 1,-26 0-1,26 0 0,0 0-1,-26 0 1,1 0 0,-1 0 1,26 0-2,-26 0 1,1 0 2,-1 0-2,0 0 9,1 0-9,-1 0 1,0 0-1,1 0-1,-1 0 11,1 0 2,24 0-14,-24 0 3,-1 0 0,26 0 0,0 0 7,-26 0-8,26 0 1,-26 0 0,26 0-3,-26 0 12,26 25-10,-26-25 2,26 0-2,-26 0-1,1 0 1,-1 0 2,1 0-2,-1 0-2,0 0 4,1 0-2,-1 0 0,26 0 10,-26 0 1,1 0-14,-1 0 4,0 0 0,1 0-2,-1 0 21,0 0-20,1 0 1,-1 0 0,1 0-1,-1 0 10,0 0 1,1 0-13,-1 0 2,0 0 1,1 0-2,-1 0 3,1 0 17,-1 0-18,0 0 9,1 26 1,-1-26-13,0 0 22,1 0-20,25 0 0,-26 25 2,26-25-4,-26 0 3,0 0 0,26 0-1,0 0-2,0 0 3,-26 0-1,26 0 2,0 0-4,-1 0 3,1 0 9,-26 0-9,1 0-1,25 0 0,-26 0-1,0 0 1,1 0 10,-1 0-8,26 0-4,-26 0 4,1 0-2,-1 0 9,0 0-10,1 0 3,24 0-2,-24 0-1,-1 0 1,1 26 12,-1-26-12,0 0-2,1 0 2,-1 0 0,0 0 11,1 0-9,-1 25 7,1-25-10,-1 0 1,0 0 0,1 0 0,-1 0 2,0 0-4,1 0 4,-1 0-2,0 25 0,26-25 1,0 0 6,-26 0-6,1 0-1,-1 0 2,0 0-4,1 0 12,-1 0 2,1 0-12,-1 0 10,0 0-11,1 0 3,-1 0 6,0 0-9,26 0 2,-25 26-1,24-26 2,1 0-4,-26 0 3,1 0 1,25 25-3,-1-25 0,-24 0 1,-1 0 0,0 0 0,1 0 0,-1 0 1,1 0-2,-1 0 1,0 0 0,1 0 2,-1 0-4,0 0 14,1 0-13,-1 0 2,26 0-2,-26 0 2,1 0 0,-1 0-3,0 0 3,26 0-2,0 0 1,0 0 2,-26 0-4,0 0 4,1 0-3,25 0 2,-26 0 0,26 25-2,-26-25 0,26 0 1,-26 0 10,26 0-9,-26 0-2,1 0 1,24 0 0,1 0 11,-25 0-10,24 0-2,1 0 2,0 0 0,-26 0-1,1 0 0,24 0 0,-24 0 0,24 0 0,-24 0-1,-1 0 1,1 0 0,-1 0 11,0 0-12,1 0 1,-1 0 2,0 0 7,1 0-9,-1 0 30,1 0-30,-1 0 9,0 0 2,1 0-1,-1 0 10,-25 26-9,25-26 313,1 0-324,-1 0-1,26 0 1,0 0 1,-1 0-2,1 0 11,0 0-10,-26 0 1,1 0-2,-1 0 3,0 0-4,1 0 2,-1 0 0,1 0 0,-1 0 0,0 0 2,26 0-2,0 0 10,-26 0-10,26 0 1,-26 0-3,26 0 4,-26 0 7,1 0-10,-1 0 3,1 0-2,-1 0-1,0 0 11,1 0 32,-1 0-32,0 0-2,1 0-6,25 0-4,-26-26 4,0 26-2,26 0 0,-26 0-1,26-25 2,-25 25-1,-1 0 1,0 0 8,1 0 41,-1 0-20,0 0-29,1 0-1,25-25-1,-1-1 3,1 1 0,0 0-6,0 25 5,-26-26-1,-25 1 12,25 25-14,-50 0 73,-26 0-72,26 0 2,-1 0-1,-24 0 2,24 0 7,1 0-10,0 25 1,-26-25 0,25 0 0,1 0 1,0 0-2,-1 0 1,1 0 2,0 0-3,-1 0 1,1 0 0,-1 0 10,1 0-8,0 0 8,-1 0-12,1 0 13,0 0-12,25-25 12,-26 25-9,-25 0-4,26 0 2,-26-26 0,1 26 0,-1 0 2,25 0-3,1 0 1,0 0-1,-26 0 1,26 0 2,-1 0-4,1 0 4,-1 0 9,1 0-11,0 0 8,-1 0-6,1 0-4,0 0 4,-1 0 6,1 0 5,-1 0-13,1 0-2,0 0 1,-1 0 2,1 0 0,0 0-1,-26 0-1,0 0 1,26 0 0,-26 0 0,0 0 10,26 0-8,-1 0-3,1 0 1,0-25 0,-1 25 2,1 0 8,0 0 0,-1 0 0,26-25-2,-25 25-8,-1 0 12,26-26-11,-25 26 6,0 0 16,-1 0-15,1 0-8,-26 0 0,26 0 2,25-25-4,-26 25 4,1 0-3,0 0 1,-26 0 2,26-25-5,-1 25 5,-25 0 8,26 0-9,0 0-1,-1 0-2,1 0 4,25-26-4,-25 26 3,-1 0-1,1 0 10,-1-25-10,-24 25 0,24 0 0,1-26 12,0 26-4,-26 0-8,25 0 0,1-25 3,0 25-6,25-25 3,-26 25 1,1 0 0,0 0 0,-1 0-3,1 0 4,-1 0-4,1 0 14,0 0-12,25-26-1,-26 26 0,-24 0 2,24 0 0,1 0-2,25-25 3,-26 25-4,-24 0 2,24 0 2,1 0-4,-26 0 2,26 0 10,-26 0-7,26 0-6,-1 0 3,-24 0 1,24 0 11,1 0-14,-1 0 4,1-25 8,0 25-10,-1 0 0,1 0 18,0 0-6,-1 0-1,1 0-3,-1 0-8,1 0 0,0 0 10,-1 0-10,1 0 1,0 0-2,-1 0 3,1 0-3,-1 0 1,1 0 0,0 0 1,-26 0-1,26 0-1,-26 0 1,0-26 10,26 26-8,-26 0-2,26 0-2,-1 0 4,1 0-4,-1 0 5,1 0-5,0 0 3,-1 0-2,1 0 1,0 0 2,-1 0 6,1 0-8,0 0 0,-1 0 2,1 0 7,-1 0-7,1 0 7,0 0-10,-1 0 13,1 0-14,0 0 3,-1 0-2,1 0 14,-1 0-14,-24 0 1,24 0 0,-24 0 0,-1 0 9,25 0-7,-24 0-3,24 0 0,-24 0 3,-1 0-4,0 0 12,0 26-10,1-26 2,-1 25-4,0-25 4,-50 25-3,75-25 2,-25 0-2,1 0 2,-1 26-2,0-26 2,26 0 0,-1 0-1,-24 0-2,24 0 2,1 0 21,0 25-21,-1-25 13,1 0-15,-1 0 11,1 0-9,0 0 31,-1 25-32,1-25 1,0 0 1,-1 0-1,1 26 0,-1-26 1,-75 25 0,50-25-2,-25 26 0,0-1 1,0 0 0,25-25 2,-50 26-4,50-26 2,0 0 0,0 25 2,26-25 7,0 0-9,-1 0 0,1 0 0,-1 0 12,1 0 6,0 0 33,-1 0-41,1 0-7,0 0 5,-1 0-9,1 0 13,-1 0 7,1 0 11,0 0 132,-1 0-130,1 0-22,0 0-10,-1 0 49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2T17:54:31.3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10988 5277 0,'50'0'3,"1"0"5,-26 0 2,26 0-1,-25 0 0,-1 0 13,26 0-13,-26 0 1,0 0 1,1 0-2,-1 0 11,1 0-9,-1 0-2,0 0 1,1 0 0,-1 0 1,0 0 9,26 0-10,-25 0 1,-1 0-2,0 0 13,1 0-14,-1 0 22,0 0-18,1 0-3,-1 0 2,1 0 9,-1 0 0,0 0-11,1 0 1,-1 0 0,0 0 1,1 0 8,-1 0 3,1 0-13,-1 0 1,0 0 0,1 0-1,-1 0 2,26 0 9,-26 0-8,1 0-4,-1 0 4,0 0-2,1 0-1,-1 0 21,0 0-8,1 0-2,-1 0-2,1 0-8,-26-26 0,25 26 21,0 0-22,1-25 2,-1 25-1,0 0 1,26 0-2,-25 0 11,-1 0-10,0 0 0,1 0 0,-1 0 0,0 0 2,1 0 9,-1 0-13,1 0 2,-1 0 1,26 0-1,-26 0 9,0 0 2,1 0-10,-1 0-3,1 0 2,-26-25 2,25 25-4,0 0 24,1 0-13,-1 0 1,0 0 0,1 0-10,-1 0 11,1 0 11,-1 0-23,0 0 10,1 0-7,-1 0 8,0 0-12,1 0 33,-1 0-31,1 0 0,-1 0 2,0 0-4,1 0 2,-1 0 0,0 0 0,1 0 2,25-26-1,-26 26-3,0 0 1,1 0 12,-1 0-11,0 0 0,1 0 0,25 0 0,-26 0 1,0 0 8,1 0 1,-1 0-10,0 0 0,1 0 2,-1 0-2,1 0 21,-1 0-23,0 0 4,1 0-4,-1 0 14,0 0-2,1 0-12,-1 0 3,1 0 0,-1 0 7,26 0-7,-26 0 10,0 0-12,1 0 3,-1 0-3,1 0 0,-1 0 1,0 0 11,26 0-10,-26 0-2,1 0 13,-1 0-14,1 0 22,-1 0-10,0 0-9,1 0 0,-1 0-2,0 0 0,26 0 12,-25 0-11,-1 0 0,0 0 0,1 0 0,-1 0 10,0 0 2,1 0-3,-1 0-9,1 0 10,-1 0-10,0 0 22,1 0-22,-1 0-2,0 0 3,1 0-2,-1 0 1,1 0 22,-1 0-22,0 0 1,1 0-2,-1 0 1,0 0-1,1 0 23,-1 0-24,1 0 2,-1 0 0,26 0 2,-26 0-1,0 0-2,1 0 1,25 0 0,-1 0 1,1 0-2,0 0 0,-26 0 1,26 0 12,-26 0-13,1 0 1,-1 0 2,0 0-4,1 0 12,-1 0 2,0 0-14,1 0 3,-1 0-1,26 0 1,-26 0 19,1 0-21,-1 0 1,0 0 12,1 0-14,-1 0 12,1 0 11,-1 0-22,0 0 13,1 0-11,-1 0-3,0 0 4,1 0 6,-1 0-8,1 0 0,-1 0 0,0 0 1,1 0-1,-1 0 13,0 0-16,1 26 3,-1-26 2,26 0-4,-26 0 12,26 25-9,-26-25 0,26 0-2,-25 0 1,-1 0 1,0 25-2,1-25 2,-1 0-1,0 0-1,26 0 2,-25 0-2,-1 0 3,0 0-3,1 0 2,24 0-2,-24 0 0,25 0 2,-1 0 0,1 0 9,-26 0-11,26 0 2,-25 0-2,-1 0 1,0 0 0,1 0 10,-1 0-10,0 0 21,1 0-9,-1 26-4,1-26 14,-1 0-12,0 0-11,1 0 2,-1 0 0,26 25-3,0-25 2,-26 0 0,26 0 0,-1 0 1,-24 0-1,25 0-1,-26 0 1,0 0 2,1 0 7,-1 0 73,0 0-52,1 0-22,-1 0-8,1 0 0,-1 0 1,0 0 11,1 0-14,-1 0 4,0 0-2,1 0 9,-26-25 61,0-1 484,25 1-552,1 0-4,-1 25 2,26-26 0,-26 26 2,0-25-3,1 0 11,-1 25-10,1 0-1,-1 0 12,0 0-12,1 0 2,-1 0 10,26 0-12,-26 0 1,26-26 0,-26 26 0,1 0 1,-1 0-1,0 0 12,1 0-14,-1 0 12,1 0 12,-1 0-14,0 0 24,1 0-33,-1 0 2,26 0-3,-26 0 5,1 0-5,24 0 14,-24 0-4,-1 0 3,0 0 1,1 0-4,-1 0 22,1 0-28,-1 0-4,0 0 3,26 0 0,-26 0-2,1 0 1,25 0 0,-1 0-1,-24 0 3,-1 0-4,26 0 5,-26 0-3,1 0 8,-1 0-7,0 0-1,1 0 1,24 0-3,-24 0 2,-1 0 12,1 0-11,-1 0-3,0 0 3,1 0 8,-1 0-8,0 0 39,1 0-29,-1 0 8,1 26-8,-1-26-2,0 0 72,-25 25 22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2T17:54:39.1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9643 6139 0,'0'-25'9,"25"25"39,26 0-37,0 0 8,-1 0-8,1 0-1,0 0 1,0 0-1,-26 0-1,26 0 3,-26 0-4,26 0 2,-26 0 0,26 0 0,-26 0 0,26 0 0,-26 0 0,1 0 11,-1 0-11,1 0 0,-1 0 0,26 0 0,-26 0 0,0 0 11,1 0-12,-1 0 2,1 0-2,-1 0 1,0 0 1,1 0-1,-1 0 0,0 0 0,1 0 2,-1 0-3,26 0 0,-26 0 12,1 0-10,-1 0 9,0 0-12,1 0 14,-1 0-13,1 0 13,-1 0-12,0 0-2,26 0 4,-26 0-3,26-25 2,-25 25-1,-1 0 0,26 0-1,-1 0 1,-24 0 2,25 0-4,-26 0 2,0 0 1,1 0-2,-1 0 3,26 0-3,0 0 1,-26 0 1,26-26-1,-26 26 0,0 0 1,26 0-3,-25 0 2,24 0 0,-24 0 1,24-25-2,1 25 11,-25 0-7,-1 0-4,0 0 9,1 0-7,-26-26-1,25 26 1,0 0-3,1 0 4,-1 0-4,1 0 3,-1 0-1,0 0 0,1-25 0,-1 25 2,0 0-4,1 0 4,-1 0-3,1 0 0,-1 0 11,0 0-8,1 0-2,-1 0 0,0 0 1,1 0 18,-1 0-20,1 0 1,-1 0 1,0 0-2,1 0 2,-1 0 19,0 0-19,1 0-2,-1 0 12,1 0-12,-1 0 13,0 0 8,1 0-11,-1 0-8,0 0 9,1 0-12,-1 0 3,1 0 9,-1 0-9,0 0-2,1 0 2,-1 0 19,0 0 12,1 0 47,-1 0-60,1 0 13,-26 25 130,0 1-113,-26-26 315,1 0-183,-1 0-119,1 0-55,0 0-7,-1 0 0,1 0 1,0 0-1,-1 0 1,-25 0-1,1 0-1,-1 0 1,26 0 0,-26 0 2,25 0-3,1 0 1,0 0 9,-1 0 3,1 0-13,0 0 11,-1 0 10,1 0 2,25-26-12,-26 26-1,1 0-9,0 0 1,-1 0 9,1-25-1,0 25 1,-1 0-8,1-25 6,-1 25-7,1 0-2,-26 0 1,26 0 12,0 0-12,-1 0-1,1 0 2,-1 0-2,1 0 11,0 0 10,-1 0-8,1 0-14,0 0 4,-1 0 7,1-26-7,-1 26 6,1 0-8,0 0 2,-1-25-4,1 25 2,0 0 11,-26 0-11,25 0-1,1 0 2,-26 0-1,26 0 1,0 0-2,-1 0 3,1 0-3,-1 0 0,-24 0 1,24 0-1,-24 0 12,24 0-10,1 0 0,-26 0-3,26 0 4,-1 0 6,-24-25-7,24 25-1,1 0 2,-1 0-4,1 0 1,0 0 12,-1 0-9,1 0-2,0 0 9,-1 0-8,1 0 9,-1 0 9,1 0-17,0 0 6,-1 0 14,1 0-14,0 0-7,-1 0 18,1 0-19,-1 0 1,1 0-1,-26 0 2,26 0 8,0 0-10,-1 0-2,1 0 4,-1 0-4,-24 0 4,24 0 6,1 0-6,0 0 8,-1 0-9,1 0-2,-1 0 21,1 0 192,0 0-173,-1 0-9,1 0-8,0 0-3,-1 0-9,1 0 10,-1 0-18,1 0 7,0 0 1,-1 0 1,1 0 28,0 0-9,-1 0 11,1 0-11,-1 0 12,1 0 17,0 0 2,-1 0-51,1 0 32,0 0-3,25 25-28,-26-25 0,1 0 27,25 25 245,25-25 200,1 0-483,24 0 1,26 0-1,-25 0-1,0 0 1,-26 0 2,26 0-4,0 0 14,-26 0-13,1 0 1,-1 0 0,0 0 0,1 0 0,-1 0 0,0 0 0,1 0 0,25 0 0,-26 0 1,0 0 10,1 0-11,-1 0 0,0 0-1,1 0 1,-1 0 2,1 0 8,-1 0-12,0 0 4,1 0-2,-1 0-2,0 0 13,1 0-2,-1 0 1,1 0-9,-1 0-1,0 0 0,1 0 0,-1 0 20,0 0-19,1 0-2,-1 0 1,1 0 2,-1 0-1,0 0-4,1 0 6,-1 0-5,0 0 3,1 0-2,-1 0 3,1 0 6,-1 0-6,0 0-3,1 0 2,-1 0-3,0 0 3,1 0 10,-1 0-11,1 0-1,-1 0 3,0 0-4,1 0 3,-1 0 0,0 0 7,1 0-8,-1 0 2,1 0 6,-1 0-6,0 0 27,1 0-30,-1 0 12,0 0-10,1 0-1,-1 0-1,1 0 12,24 0-11,-24 0 1,-1 26-1,0-26 1,1 0-2,-1 0 10,1 0-8,-1 25 0,0-25-1,1 0-2,-1 0 2,0 25 21,1-25-22,-1 0 2,1 0-1,-1 0 2,0 0 7,1 0-10,-1 26 13,0-26-14,1 0 2,-1 0 0,-25 25 10,26-25-10,-1 0 13,0 26-16,1-26 16,-1 0-15,0 25 12,1-25 10,-1 0-20,1 0 12,-1 0-14,0 0 24,1 0-11,-1 25 17,0-25-18,1 0-8,-26 26-4,25-26 3,1 0-1,-1 0 11,0 0 10,1 0-11,-26 25-12,25-25 12,-25 25 11,25-25-9,-25 26 7,0-1 10,26-25-7,-1 0 541,1 0-523,-1 0 202,-25 25-131,25-25-111,1 0 50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2T17:55:16.8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9846 5480 0,'50'0'7,"-50"-26"3,51 26 0,0 0 0,-26 0 2,26-25-2,-26 25-2,26 0 2,-25 0 0,24 0 0,1 0 2,0 0-4,0 0 3,-26 0 0,26 0-2,-1 0 2,-24 0-1,25 0 11,-26 0-11,0 0-2,1 0 2,-1 0 1,0 0 0,1 0 18,-1 0-19,1 0 11,-1 0-10,0 0 10,1 0-12,-1 0 10,0 0 1,1 0-8,-1 0 6,1 0 12,-26 25 82,-51-25-52,0 0-50,-25 0 1,0 26-2,25-26 1,-50 0 0,50 0 11,0 0-12,0 0 1,1 0 1,-1 0 0,0 0-1,0 0-1,1 0 3,-1-26-4,0 26 4,0 0-3,26 0 0,0 0 12,-1 0-11,1 0 0,-1 0 11,1 0-12,0 0 11,-1 0 11,1 0-20,0 0 8,-1 0-10,1 0 12,-1 0-1,1 0 31,0 0-31,-1 0 2,1 0 6,0 0-8,-1 0 284,1 0-264,50 0 243,1 0-265,-1 0 3,0 0-11,1 0 12,-1 0 16,-25 26 73,25-1-89,-25 1-2,26-1-11,-1 0 1,1 1 10,-26-1-10,0 0 0,25 1 11,-25-1 9,0 0 9,0 1 12,-25-26-31,-1 25-8,1 1 6,25-1 5,-26-25-13,26 25 29,-25-25-20,25 26 2,-25-26 0,25 25-2,0 0 1,-26-25-8,26 26 26,0-1 23,0 0-21,26-25 162,24 0-192,1 0 3,0 0-6,0 0 6,-1 0 6,-24 0-10,-1 0 3,1 0-4,-1-25 2,0 25 0,1 0 10,-1 0-10,0 0 0,1 0 0,25 0 2,-26 0 7,26 0-7,-26 0-4,0 0 4,1 0-4,-1 0 3,1 0 8,-1 0-7,0 0-4,26 0 3,-26 0-2,26 0 12,-25 0-9,-1 0-4,26 0 2,-26 0 1,0 0-2,1 0 1,-1 0 1,26 25 0,-26-25-3,26 0 2,-26 0 1,1 0-1,25 0 0,-26 0 2,26 0-2,-1 0-2,-24 0 2,25 0 3,-26 0-6,26 0 4,-1 0-1,-24 0 0,25 0 2,-26 0-4,26 0 2,-26 0 10,0 0-8,1 0-2,-1 0-2,1 0 4,-1 0-4,26 0 13,-26 0-1,0 0-8,1 0 6,-1 0 3,1 0 1,-26 26 26,25-26-38,0 0 0,1 0 10,-1 0-8,0 0-2,1 0-2,-1 0 12,26 25-9,0-25 0,-1 0-2,1 0 3,0 0-4,-26 0 3,1 0-2,24 0 1,1 0 2,-25 0-4,-1 0 4,26 0-3,-26 0 2,0 0 0,1 0 9,-1 0-10,1 0-1,-1 0 12,0 0-13,1 0 13,-1 0-8,0 0-6,1 0 5,-1 0-4,1 0 2,-1 0 2,0 0-4,26 0 3,0 0 1,0 0-5,-26 0 6,26 26-5,-1-26 2,1 0 0,0 0 11,-26 0-12,1 0 2,-1 0 0,0 0-1,1 0 8,-26 25 237,-26-25-165,1 0-40,25 25-31,-25-25 11,-1 0 10,1 0 0,0 0-7,-1 26-25,-25-26 2,-25 0 0,-51 0 0,26 0 0,-26 0 0,51 0 0,25 0 0,-25 0 2,25 0-1,1 0-4,-1 0 4,0 0-1,0-26-1,1 26 4,-1 0-5,51-25 4,-51 25-1,0 0-2,26-25 1,-26 25-2,26 0 2,-1 0 3,1-26-3,0 26 0,-26 0-2,26 0 4,-1 0-2,-25-25-1,26 25 2,-26 0 8,26 0-6,0 0-6,-1 0 4,1 0-1,25-26 2,-26 26-4,1 0 2,0 0 1,-1 0-3,1-25 3,0 25 0,-26 0 8,25 0-10,1-25 2,0 25-1,-26 0-1,26 0 2,-26 0 10,25 0-9,1 0-5,0 0 3,-26 0 2,0 0 9,26 0-14,-26 0 4,26 0-1,-1 0-1,1-26 2,0 26-1,-1 0 0,-25 0 3,26 0-6,0 0 5,-1 0-1,1 0-2,0 0 2,-1 0-4,-25 0 4,26 0-1,-26 0 0,1 0 12,-27 0-14,27 0 2,-1 0 0,-25 0 2,0 0-2,50 0-1,-24 0 1,-1 0 0,25 0 3,-24 0-4,24 0-1,1 0 2,0 0 33,-1 0-13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3:56.3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6775 6393 0,'26'0'68,"-1"0"-59,1 0 1,50 0 11,-26 0-10,1 0-3,25 0 3,-25 0-1,0 0 0,0 0 0,-1 0 0,-24 0 1,24 0-1,-24 0 0,-1 0 0,0 0-1,26 0 2,-25 0-1,-1 0-2,0 0 5,1 0 6,-1 0-8,0 0 9,1 0-2,-1 0 4,1 0 8,-1 0 59,0 0-37,1 0 117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7-04T01:30:40.3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8552 8701 0,'25'0'18,"76"-25"-6,-24 0 3,49 25-7,-24-26 0,-26 26 4,51 0-4,-51 0 2,0-25 2,26 25-2,-26 0-3,-25 0 4,25 0-1,-26 0 0,1 0 0,0 0-2,25 0 4,-51 0-2,26 0 0,0 0 0,0 0 9,-26 0-5,26 0-8,-26 0 5,26 0 2,0 0 6,-26 0-7,26 0-6,-26 0 4,1 0 3,-1 0-4,26 0 2,-26 0-3,26 0 1,-26 0 2,1 0-1,-1 0 3,26 0-6,-26 0 4,26 0-1,-26 0 2,1 0-1,-1 0-4,26 0 3,-26 0 0,26 0 3,-26 0-3,1 0 0,24 0-3,1 0 4,0 0-2,0 0 2,-1 0 1,1 0-4,0-26 2,0 26 0,-26 0 3,26 0-3,-1 0-2,1-25 4,0 25 8,0 0-12,-1 0 2,-24 0 0,25 0 3,-1 0-6,-24 0 4,-1 0-1,26 0 2,0 0-4,-1 0 5,1 0-3,0 0 0,0 0-3,-1 0 6,26 0-5,-25 0 2,25 0 0,-25 0 0,0 0 0,0 0 3,-1 0-3,1 0 0,0 0 1,0 0-5,-1 0 7,1 0 5,-26 0-5,26 0-6,-25 25 4,24-25 1,-24 0-4,-1 26 5,0-26-6,26 0 3,-25 0 0,24 0 3,-24 0-5,-1 0 4,0 25-2,26-25-2,-25 0 2,24 0 3,-24 0-6,-1 26 3,0-26 3,26 0-5,-25 0 1,24 0 1,-24 0 3,-1 0-2,0 0-4,26 0 6,-25 0-3,24 0 0,-24 0 0,24 0 8,-24 0-8,-1 0 0,1 0 13,-1 0-3,-50 0 262,-1 0-262,1 0-1,-1 0-9,1 0 0,0 0 0,-26 0 2,0 0-1,0 0-2,1 0 2,-26 0-1,25 0 1,-25 0-4,25 0 5,0 0-2,-25 0 1,25 0-2,1 0-1,-1 0 2,0-26 2,0 26-1,26 0-3,-26 0 2,0 0-1,1-25 2,-1 25 1,0 0-4,26 0 2,-26 0 1,0-26-2,1 26 4,-1 0-3,0 0-2,-25-25 3,51 25-2,-26 0 1,0 0 0,0 0 0,1 0 2,-1-25-1,0 25-1,0 0-2,1 0 3,-1 0 1,0 0-5,26 0 3,-77 0 1,51 0-1,1 0 0,24 0 0,-24 0 2,-1 0-4,0 0 4,0 0-2,1 0 0,24 0 1,-25 0-3,1 0 4,-1 0 8,26 0-9,-1 0-2,1 0-1,-26 0 2,26 0 0,-26 0 11,26 0-11,-1 0 1,-25 0-2,26 0 1,-26 0 11,26 0-12,-26 0 2,0 0 0,26 0 0,0 0-3,-26 0 2,0 0 0,26 0 1,-26 0 0,26 0 0,-26 0-3,0 0 3,0 0 8,1 0-7,24 0-2,-24 0 1,-27 0-4,27 0 5,-1 0-1,0 0-3,-25 0 2,25 0 3,-25 0-3,25 0 0,1 0-2,-26 0 1,25 0 2,0 0 2,-25 0-3,25 0 0,0 0 0,1 0 0,-1 0-2,0 0 2,26 0 0,-1 0 0,1 0 0,0 0 3,-1 0-5,1 0 1,0 0 5,-1 0-8,1 0 15,-1 0-1,1 0-7,0 0-3,-1 0 10,1 0-10,0 0 18,-1 0-5,1 0-5,-1 0 23,1 0 19,0 0-9,-1 0-11,1 0-20,0 0 3,-1 0-5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8:13.0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7562 4414 0,'25'0'139,"1"0"-130,-1 0 12,0 0-11,1 0 1,-1 0-1,1 0 0,-1 0-1,0 0 12,1 0-12,-1 0 1,0 0 1,1 0-2,-1 0 1,1 0 11,24 0-11,-24 0 0,-1 0 11,0 0-13,1 0 13,-1 0 0,1 0-3,-1 0-7,0 0 20,1 0-11,-1 0 39,0 0 33,1 0-52,-1 0 9,1 0-8,-1 0 10,0 0-11,1 0-20,-1 0 9,0 0 2,1 0 130,-1 0-130,26 0-13,25 0-7,-25 0-2,50 0 1,-75 0 1,24 0-2,1 0 1,0 0 2,0 0-4,-26 0 4,26 0-4,0 0 3,-1 0 0,1 0-2,0 0 12,-26 0-12,26 0 2,-26 0-2,26 0 2,-26 0 8,1 0-8,-1 0 9,1 0-9,-1 0 8,0 0-8,1 0 29,-1 0-30,0 0 9,1 0 1,-1 0-9,-25 26 20,26-26-21,-1 0 10,0 0 0,1 0-10,-1 0 10,0 0-10,1 0 10,-1 0 0,1 0-10,-1 0 0,0 0 1,1 0 9,-1 0 8,0 0-17,1 0 9,-1 0 1,1 0 9,-1 0-20,0 0 21,1 0-12,-1 0-9,0 0 1,1 0-1,-1 0 9,1 0 12,-1 0-11,-25 25 150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8:16.7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7537 4846 0,'0'-26'60,"25"26"10,0 0-60,26 0 0,25 0 0,51 0 0,-25 0 1,-52 0-3,52 0 4,-51 0-3,-26 0 2,26 0-1,-26 0 0,26 0 0,-26 0 0,1 0 0,-1 0 0,0 0 0,1 26 1,-1-26-2,0 0 0,26 0 3,0 0-2,-26 25 0,1-25 0,-1 0 1,26 0-2,-26 25 0,26-25 2,-26 0-1,1 0 10,-1 0-10,0 0 10,1 0-11,-1 0 2,1 0 0,-1 0 17,0 0-16,1 26-2,-1-26 0,0 0 0,1 0 10,-1 0-10,1 0 0,-1 0 0,0 0-1,1 0 11,-1 0 10,0 0-18,1 0-2,-1 0-1,1 0 1,-1 0 0,0 0 1,1 0-2,24 0 1,-24 0 0,-1 0 1,1 0-1,-1 0 21,0 0-12,1 0-10,-1 0 13,0 0-12,1 0 0,-1 0 10,1 0-11,-1 0 13,0 0-14,1 0 3,-1 0-2,0 0 13,1 0-13,-1 0 12,1 0-11,-1 0-2,0 0 4,1 0 38,-1 0-30,0 0 30,1 0-20,-1 0-9,1 0-1,-1 0 70,0 0-39,1 0-22,-1 0 22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8:13.0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7562 4414 0,'25'0'139,"1"0"-130,-1 0 12,0 0-11,1 0 1,-1 0-1,1 0 0,-1 0-1,0 0 12,1 0-12,-1 0 1,0 0 1,1 0-2,-1 0 1,1 0 11,24 0-11,-24 0 0,-1 0 11,0 0-13,1 0 13,-1 0 0,1 0-3,-1 0-7,0 0 20,1 0-11,-1 0 39,0 0 33,1 0-52,-1 0 9,1 0-8,-1 0 10,0 0-11,1 0-20,-1 0 9,0 0 2,1 0 130,-1 0-130,26 0-13,25 0-7,-25 0-2,50 0 1,-75 0 1,24 0-2,1 0 1,0 0 2,0 0-4,-26 0 4,26 0-4,0 0 3,-1 0 0,1 0-2,0 0 12,-26 0-12,26 0 2,-26 0-2,26 0 2,-26 0 8,1 0-8,-1 0 9,1 0-9,-1 0 8,0 0-8,1 0 29,-1 0-30,0 0 9,1 0 1,-1 0-9,-25 26 20,26-26-21,-1 0 10,0 0 0,1 0-10,-1 0 10,0 0-10,1 0 10,-1 0 0,1 0-10,-1 0 0,0 0 1,1 0 9,-1 0 8,0 0-17,1 0 9,-1 0 1,1 0 9,-1 0-20,0 0 21,1 0-12,-1 0-9,0 0 1,1 0-1,-1 0 9,1 0 12,-1 0-11,-25 25 150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8:16.7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7537 4846 0,'0'-26'60,"25"26"10,0 0-60,26 0 0,25 0 0,51 0 0,-25 0 1,-52 0-3,52 0 4,-51 0-3,-26 0 2,26 0-1,-26 0 0,26 0 0,-26 0 0,1 0 0,-1 0 0,0 0 0,1 26 1,-1-26-2,0 0 0,26 0 3,0 0-2,-26 25 0,1-25 0,-1 0 1,26 0-2,-26 25 0,26-25 2,-26 0-1,1 0 10,-1 0-10,0 0 10,1 0-11,-1 0 2,1 0 0,-1 0 17,0 0-16,1 26-2,-1-26 0,0 0 0,1 0 10,-1 0-10,1 0 0,-1 0 0,0 0-1,1 0 11,-1 0 10,0 0-18,1 0-2,-1 0-1,1 0 1,-1 0 0,0 0 1,1 0-2,24 0 1,-24 0 0,-1 0 1,1 0-1,-1 0 21,0 0-12,1 0-10,-1 0 13,0 0-12,1 0 0,-1 0 10,1 0-11,-1 0 13,0 0-14,1 0 3,-1 0-2,0 0 13,1 0-13,-1 0 12,1 0-11,-1 0-2,0 0 4,1 0 38,-1 0-30,0 0 30,1 0-20,-1 0-9,1 0-1,-1 0 70,0 0-39,1 0-22,-1 0 22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19T02:53:40.6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2029 17163 0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6T18:57:41.5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8238 17110 0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2:42:40.78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7359 11517 0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17.9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8678 6063 0,'0'0'5,"26"0"-2,25 0 9,-26-25-4,26 25 2,-26 0 2,0 0-5,26 0 3,-25 0 11,24 0-11,-24 0-1,-1 0 2,26 0 4,0 0-10,-1 0 16,-24 0-12,24 0 2,-24 0-2,25 0 4,-1 0 5,-24 0-8,-1 0-1,0 0 2,1 0-1,-1 0 0,26 0 10,-26 0-8,1 0-1,-1 0-3,26 25 2,0-25 13,-1 0-16,1 0 3,0 0 0,0 0 0,-26 0 0,26 0 0,-1 0 0,-24 0 1,25 0-2,-1 0 2,-24 0-2,24 0 2,1 0-1,-25 0 0,24 0 0,-24 0 14,-1 0-18,26 0 4,-26 0 2,1 0-4,24 26 3,-24-26 1,-1 0-4,26 0 1,0 0 3,-26 0-3,26 25 3,-1-25-4,1 0 1,0 0 1,0 25 0,25-25 0,-25 26 5,-1-26-10,26 25 7,-25-25-3,25 0 1,-25 0 0,25 25 0,-25-25 0,25 0 0,-25 0 0,0 0 4,50 0-5,-76 0-1,26 0 2,0 0 0,0 0 4,-1 0-8,1 0 4,-25 0 0,24 0 3,-24 0-6,-1 0 14,0 0-11,1 0 0,-1 0 3,1 0-6,-1 0 3,0 0 0,1 26 0,-1-26 4,26 0-8,-26 25 5,1-25-2,24 0 506,77 0-505,-25 0 3,25 0-6,25 25 3,-76-25 0,51 0 0,-51 26 0,-25-26 0,25 0 0,-25 0 1,25 25 2,-26-25-3,1 0-4,0 0 5,-26 0 2,26 26-6,-26-26 3,1 0 0,-1 0 0,1 0 1,-1 0 2,0 0-6,1 0 3,-1 0 11,0 0-12,1 0 12,-1 0-12,1 0 1,-1 0 0,0 0 14,26 0-17,-26 0 3,26 0 10,-25 0-10,-1 0 0,0 0 10,1 0-10,-1 0 1,0 0-2,26 0 5,0 0 4,0 0-9,-1 0 1,1 0-1,0 0 2,25 0-1,-25 0 0,0 0 0,-26 0 0,26 0 0,-1 0 4,1 0 6,-25 0-14,24 0 5,1 0 0,-26 0-2,26 0 4,-25 0-5,24 0 4,1 0-5,0 0 3,0 0 0,-1 0 1,1 0-1,0 0-1,0 0 2,-1 0-2,1 0 2,25 0 2,-25 0-6,0 0 3,-1 0 0,1 0 0,-26 0 0,26 0 1,0 0 2,0 0-6,-1 0 3,1 0 0,0 0 0,0 0 0,-1 0 0,1 0 0,0 0 0,0 0 3,-1 0-5,-24 0 1,25 0 1,-1 0 1,26 0-2,-25 0 5,0 0-7,0 0 3,-26 0 0,26 0 0,0 0 0,-1 0 0,1 0 1,-26 0-2,1 0 4,25 0-5,-26 0 2,26 0-1,-26 0 2,0 0-1,26 0 10,-25 0-7,-1 0-6,0 0 3,1 0 0,24 0 0,-24 0 10,25 0-8,-26 0-2,26 0-1,-26 0 1,-25-26 0,25 26 0,1 0 0,-1 0 0,1 0 0,-1 0 1,-25-25 250,0-1-230,0 1-22,0 0 2,25-1-1,-25 1 0,51 0 0,0-1 0,0 1 0,-1 25 0,1-25 0,0 25 0,25 0 1,-25 0-2,-1 0 1,27 0 1,-27 0-1,1 0 0,0 0 0,25 0 0,-25 0 1,-1 0-2,1 0 1,0 0 0,0 0 1,-26 0-1,26 0 0,-26 0 0,1 0 10,-1 0-9,0 0-1,1 0-1,-1 0 1,0 0 12,1 0-4,-1 0-4,1 0-7,-1 0 2,0 0 2,1 0-1,-1 0 20,0 0-20,1 0 0,-1 0 4,1 0-8,24 25 4,1-25 11,-26 0-8,26 0-6,0 0 3,25 0 2,-25 0-4,0 0 2,-1 0 0,1 0 0,0 0 0,-26 0 1,26 0 1,-26 0-4,26 0 5,-26 0-6,26 0 3,-25 0 1,-1 0 1,0 25-5,26-25 3,-26 0 3,26 0-5,-25 0 1,-1 26 1,0-26 5,1 0-9,24 0 4,-24 0 0,-1 25 0,26-25 4,-26 0 2,1 25-5,-1-25-2,0 0 14,1 0-6,-1 0 66,-25 26-61,26-26-5,-1 25 3,0-25 3,1 0-6,-26 25-7,25-25 14,-25 26-7,25-26 53,1 0-20,-1 0-8,1 0 7,-1 0-7,0 0 47,1 0-26,-1 0-35,0 0 12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25.5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3959 6926 0,'25'0'181,"1"0"-172,-1 0 1,0 0 0,1 0 0,24 0-1,1 0 2,0 0-1,50 0 1,-50 25-2,0-25 1,0 25 1,-26-25-1,26 0-1,0 26 1,-26-26 1,26 25 6,-1-25-14,-24 25 8,25-25-2,-26 0 1,0 26 0,1-26 0,-1 25 0,26-25 0,-26 0 0,1 0 5,-1 26-9,0-26 3,1 0 7,24 0-11,-24 0 9,-1 0-8,1 0 4,-1 0 12,0 0-13,26 0 6,-26 0-10,1 0 10,25 0-11,-1 0 17,1 0-8,0 0-6,0 0 4,-1 0-2,1 0 1,-26 0 1,1 0-1,-1 0-1,26 0 2,-26 0-1,1 0 0,24 0 0,1 0 10,0 0-5,-26 0-10,26 0 6,0 0-2,25 0 2,-25 0-1,-1-26 5,27 26-10,-27 0 4,26 0 2,26 0-2,-26 0 2,-25 0-1,25 0 0,0 0 0,0 0 5,26-51-10,-26 51 6,25 0 3,-25 0-9,26 0 10,-26-25-10,0 25 10,0 0-10,26 0 6,-26 0-1,-25-25 0,-1 25 4,1 0-8,25 0 4,-25 0 0,0 0 0,-1 0 1,1 0-1,-25 0 0,-1 0 0,26 0 3,-1 0-6,1 0 3,0 0 0,0 0 0,-26 0 0,26 0 1,-26 0-2,1 0 2,24 0-1,1 0 0,0 0 0,0 0-1,-26 0 1,26 0 2,-1 0 7,-24 0-9,25 0 3,-26 0-3,0 0-3,1 0 18,-1 0-20,26 0 10,-26 0-9,1 0 4,-1 0 1,0 0-2,1 0 1,24 0 0,-24 0 0,25 0 0,-1 0 11,1 0-12,0 0 1,0 0 1,25 0-1,-26 0 0,1 0 5,25 0-10,26 0 6,-26 0-2,-25 0 5,25 0-8,0 0 5,-25 0-2,25 25 1,25-25 0,-25 0 1,1 0-2,-27 0 2,26 51-1,1-51 0,-27 25 0,52-25 1,-51 0-2,25 0 1,-26 0 0,1 26 0,0-26 6,0 0-6,-1 0 5,1 0-5,0 0 0,0 0 4,25 0-8,-25 0 4,-1 0 0,1 0 0,0 0 1,0 0-2,25-26 5,-26 26-7,1-51 2,0 51 3,25 0 1,26 0-5,-52-25 0,26 25 6,1 0-6,-1 0 0,0 0 4,-25 0-4,50 0 3,-25 0 0,0 0-3,-25 0 3,25 0-2,0 0 3,0 0-4,-25 0 5,0 0-6,0 0 3,-1 0 1,-24 0-2,-1 0 2,26 0 1,-26 0 6,-25 25 2,26-25-10,-1 0 415,0 0-416,52 0 1,-1 0 0,0 0 3,0 0-5,25 0 2,-24 0-1,-27 0 1,1 0 0,0 26 0,0-26 0,-1 0 1,26 25-1,-25-25 0,0 0 0,0 0 0,-1 26 1,-24-26-2,-1 0 1,1 0 0,24 0 0,1 0 0,-26 0 0,26 0 0,0 0 11,0 0-11,-26 0 2,26 0-4,0 0 2,-1 0 2,1 0-4,0 0 12,0 0-10,-1 0 1,-24 0-1,24 0 4,-24 0-8,-1 0 4,26 0 0,-26 0 1,26 0-2,0 0 1,0 0 0,-1 0 0,-24 0 1,-1 0 2,26 0-7,50 0 5,-50 0-1,-26 0 3,26 0-6,51 0 3,-77 0 3,76 0-6,-50 0 4,25 25-1,0-25-1,-25 0 2,25 0-2,-25 0 2,25 0-1,-25 0 0,25 0 0,-25 0 4,0 0-8,25 0 4,-26 0 4,1 0-8,0 0 4,0 0 3,25 0-5,-25 0 2,50 0 0,-76 0 0,26 0 0,51 0 0,-77 0 0,26 0 0,-26 0 1,26 0-1,0 0-1,-1 0 2,1 0 2,0 0-3,25 0-3,-25 0 6,25 0-6,-25 0 3,25 0 0,-25 0 3,-1 0-6,26 0 7,26 0-8,-77 0 5,77 0-1,-51 0 0,25 0 3,-26 0-3,1 0 2,0 0-7,25 0 5,-25 0 2,-26 0-3,1 0 0,24 0 1,-24 0 1,-1 0-2,0 0 2,1 0-1,25 0 0,-26 0 13,0 0-6,1 0 4,-1 0-11,0-25 20,1-1 10,-1 26 192,26 0-222,101-25 0,26-26 0,-26 26 0,-25-1 0,-51 1 0,0 25 4,-25-25-7,0 25 3,-1 0 0,1 0 0,-25-26 0,24 26 3,1 0-6,-26 0 3,1 0 0,25 0 1,-26 0-2,26 0 1,-26 0 1,26 0-2,0 0 14,-1 0-14,-24 0 0,24 0 1,-24-25 0,25 25 0,-26 0 11,0 0-8,1 0 4,-1 0 2,-25-25 187,-25-1-158,-26 26-39,0 0 1,-50-25 0,25 25 4,-51 0-8,0-26 4,25 26 0,1 0 0,-51 0 0,25 0 3,-26 0-6,1 0 5,0 0-3,25 0 1,-25 0 0,50 0 0,-50 0 0,25 0 0,51 0 0,-25 0 0,-1 0 1,26 0-2,0 0 1,0 0 1,-51 0-2,51 0 2,-51-25-1,25 25 0,26 0 1,-51 0 1,26 0-5,-51 0 3,25 0 1,-26 0-1,52 0 2,-26 0-4,26 0 2,24 0 0,-49 0 0,49 0-1,1 0 2,0 0 2,25-25-3,-50 25-2,50 0 1,0-26 1,1 1 15,-1 25-17,26-25-1,-26 25 3,25 0 5,-24 0-10,-1 0 9,0-26-7,-25 26 3,25 0 3,-25 0-6,25 0 3,-25 0 0,0 0 0,0 0 1,-25 0-2,25 0 2,25 0-1,0 0 0,0 0 3,-25 0-6,25 0 3,1 0 0,-1 0 10,0 0-10,26 0 0,-1 0 0,-24-25 1,24 25-1,1 0-1,-26 0 16,26 0-19,-1 0 7,1 0-6,0 0 3,-1 0 12,-24 0-11,24 0-2,1 0 1,-1 0-2,1 0 3,0 0-2,-1 0 1,1 0 1,-26 0 2,26 0-6,-26 0 3,0 0 10,26 0-10,-26 0 0,26 25 1,-26-25-1,0 0 10,1 26-10,24-26 0,-25 0 0,26 0 1,-26 0 1,26 0-5,0 0 3,-26 0 0,0 0 0,0 0 4,-25 0-8,25 0 5,-25 0-1,26 0 0,-1 0 0,0 25 0,0-25 0,1 0 0,-1 0 0,0 0 0,0 25 0,1-25 0,24 0 4,-25 0-8,26 0 5,0 0-1,-1 0 0,-24 0 4,24 0-8,1 0 4,-1 0 0,1 0 21,0 0-21,-1 0 0,1 0-1,0 0 2,-1 0-1,1 0 0,-26 0 0,0 0 0,1 0 0,24 0 0,-25 0 0,1 0 0,24 0 0,-24 0 0,-1 0 4,0 0-8,0 0 4,1 0 1,-1 26 2,25-26-6,-24 0 3,-1 0 0,26 0 0,-1 25 0,-25-25 4,1 0-5,-1 0 2,26 0-4,-26 0 2,0 0 1,26 25 1,-1-25 2,-24 0-6,-1 0 3,25 0 0,-24 0 0,-1 0 3,26 0-6,-26 0 3,25 0 14,1 0-17,0 0 2,-1 0 2,1 0 3,0 0-8,-1 0 14,1 0-7,-1 0-6,1 0 14,0 0-12,-1 0 12,1-25-12,0 25 2,-1 0-2,26-25 4,-25 25-5,-1 0 2,1 0 10,-26-26-10,26 26 0,0 0 1,-1 0-2,-25 0 1,51-25 0,-25 25 0,-26 0 1,26 0-1,0-25 4,-26 25-8,25 0 15,1 0-12,0 0 1,-1 0 1,1 0 2,0 0 5,-1 0 12,1 0-9,-1 0-13,1 0 2,0 0 5,-1 0-9,1 0 14,0 0-11,-1 0 2,-25 0-1,1 0 0,24 0 0,1 0 0,-77 0 4,77 0-8,-26 0 4,-50 0 0,50 0 0,26 0 0,-26 0 0,26 0 4,-26 0-8,25 0 5,1 0-1,0 0 0,-1 0 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3:58.7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6775 6824 0,'0'-25'40,"26"25"-30,-1 0 0,26-26 12,0 26-12,-1 0 0,1 0 0,0 0 0,0 0 0,-1 0 0,-24 0 0,25-25 0,-26 25 0,0 0-1,26 0 1,-26 0 1,1 0-1,24 0 0,-24 0 0,-26-25 1,25 25-2,1 0 2,-1 0-1,0-26-2,1 26 3,-1-25 1,0 25 6,1 0-8,-26-25 0,25 25 1,1 0 8,-1 0 203,0 0 291,1 0-493,-1 0 1,0 0 19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34.9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3857 7611 0,'26'0'73,"-1"0"-65,26 0 2,-26 0 4,1 0-8,-1 0 15,26 0-12,-26 0 11,0 0-8,1 0 8,-1 0 9,1 0-19,-1 0 10,0 0-9,1 0-2,-1 0 1,0 0 21,1 0-19,-1 0-5,1 0 4,-1 0 9,0 0-9,1 0 9,-1 0 1,0 0-10,1 0-3,-1 0 2,1 0 0,24 0 10,-24 0-10,-1 0 0,0 0 0,26 0 0,-25 0 11,24 0-12,-24 0 3,-1 0-3,0 0 1,1 0 0,25 0 0,-26 0 0,26 0 0,-1 0 0,-24 0 1,25 0-2,-1 0 2,1-26-1,0 26 0,0 0 0,25 0 0,-26 0 0,1-25 0,25 25 0,-25 0 1,0 0-2,25-26 1,-25 26 0,25 0 1,-25 0-1,-1 0 0,26 0-1,-25 0 2,0 0-1,0 0 0,-1 0 0,27 0 0,-27-25 4,1 25-8,0 0 4,-26 0 0,26 0 1,0 0-1,-1 0 10,-24 0-10,25 0 0,-26 0 4,26 0-7,-1 0 12,-24 0-7,25 0-1,-26 0-4,0 0 4,1 0 9,-1 0-10,0 0 0,1 0 3,25 0-6,-26 0 3,0 0 12,26 0-14,-26 0 2,1 0 0,-1 0 1,0 0-2,1 0 2,-1 0-1,1 0 1,-1 0-2,0 0 1,1 0 0,-1 0 0,0 0 0,1 0 0,-1 0 1,1 0-2,24 0 2,-24 0 9,-1 0-10,26 0 0,-26 0 0,26 0 0,0 0 0,-1 0 0,-24 0 0,25 25 4,-1-25-7,1 0 3,0 0 0,25 0 3,-25 26-3,-26-26-3,26 0 3,0 0 0,-1 0 3,1 0-5,-26 0 1,26 0 1,-25 0 10,24 0-9,-24 0-2,-1 0 11,0 0-9,1 0-1,-1 25 20,1-25-18,24 0-3,-24 0 0,24 0 1,27 0 0,-1 0 0,51 26 1,-51-26-1,25 0 0,26 0 3,-51 0-6,0 0 3,0 0 1,26 0-2,-26 0 1,-25 0 0,0 0 0,-1 0 0,-24 0 3,24 0-3,-24 0-2,-1 0 2,1 0 0,24 0 0,-24 0 10,-1 0 1,0 0-1,1 0-9,-1 0 7,1 0-7,24 0 2,-24 0 4,24 0-7,-24 0 0,25 0 1,-26 0-2,0 0 1,26 0 5,-26 0-9,26 0 6,25 0-4,-25 0 2,0 0 3,0 0-6,-1 0 3,-24 0 3,24 0-6,-24 0 3,25 0 0,-1 0 0,1 0 1,0 0-1,25 0 3,-25 0-6,-1 0 6,1 0-6,0 0 3,25 0 1,0 0-2,-25 25 1,50-25 0,-24 0 0,-1 25 1,0-25-1,25 26 0,-25-26-1,1 25 1,-1-25 1,-26 0-1,27 0 3,-1 25-6,-51-25 7,26 0-8,0 0 4,-1 0 4,1 0-8,-26 0 4,26 0 1,-25 0-1,-1 0 9,0 0-8,26 0 2,-26 0-6,26 0 3,-25 0 3,-1 0-6,76 0 3,-24 0 0,-1-25 1,0 25-2,25 0 4,-25 0-5,1 0 2,24 0 0,26 0 0,-51 0 0,0 0 0,51 0 0,-51 0 0,-25 0 0,0 0 0,-1 0 1,-24 0-2,-1 0 2,1 0-1,-1 0 483,26 0-481,25-25-3,76 25 1,0 0 0,-25-26 0,-51 26 0,51 0 4,-76 0-8,25 0 4,-25 0 0,0 0 0,-1 0 0,1 0 0,-26 0 1,1 0-2,24 0 5,-24 0-8,-1 0 5,26 0-1,-26 0 10,1 0 10,-1 0-20,0 0 14,1 0-15,25 0 0,-26 0 0,26 0 14,-26 26-16,26-26 4,-26 0-2,26 0 1,0 25 10,-26-25-10,26 0 1,-26 0-1,26 0 0,-51 25 0,51-25 0,-1 0 0,1 0 0,0 26 0,0-26 0,-26 0 0,26 25 0,25-25 1,-25 0-1,-1 25 0,1-25-1,0 0 1,25 0 1,-25 26-1,0-26 3,25 0-6,0 0 3,-25 0 0,-1 25 4,52-25-8,-51 0 4,-26 0 1,76 0-1,-50 0 0,25 0 4,0 0-4,-25 0-3,0 0 2,25 0 1,-25 0 0,0 0 0,-1 0 0,1 0 3,0 0-5,0 0 1,-1 0 12,-24 0-11,24 0 0,-24 0 0,25 0 1,-26 0-2,0 0 1,26 0 4,0 0-4,0 0-4,-26 0 4,26 0 0,-1 0 10,-24 0-5,-1 0-9,1 0 5,-1 0-2,0 0 1,1 0 4,-1 0-8,0 0 5,26 0-1,0 0 0,0 0 0,-26 0 0,0 0 3,26 0-6,-25 0 4,24 0-2,1 0 4,0 0-6,0 0 4,25 0-1,-26 0 0,1 0 0,25 0 0,-25 0 0,25 0 0,0 0 0,-25 0 0,25 0 0,-25 0 0,50 0 0,-75 0 0,25 0 0,50 0 4,-50 0-7,0-25 5,-26 25-4,26 0 2,-1 0 3,-24 0-2,-1-26-5,1 26 4,-1 0 13,0 0-6,1 0 25,-1 0-22,0 0 1,1 0 7,-1 0-5,1 0 6,-1 0 131,-25-25 354,-25 25-504,-1 0 0,1 0 0,-26-25 0,-25 25 4,25 0-7,-25 0 2,25 0 2,1 0-2,-1 0 1,0 0 1,26 0-1,-1 0 0,1 0 0,0 0 0,-1 0 0,-25 0 0,26 0 0,0 0 0,-26 0 12,0 0-13,0 0 0,1 0 2,-26 0-1,-1 0 0,-24 0 0,25 0 0,0 0 4,0-51-8,25 51 4,-25 0 0,-26 0 0,51 0 0,-25 0 0,26 0 3,-1 0-6,-25 0 4,50 0-1,-24 0 0,-27 0 0,27 0 0,-1 0 3,26 0-6,-26 0 3,0 0 0,0 0 0,1 0 0,24 0 1,-25 0-1,1-25 3,-1 25-6,0 0 3,-25 0 0,25 0 0,1 0 0,-27 0 0,27 0 0,-1-26 0,-25 26 4,50 0-8,-24 0 4,-1 0 1,0 0-2,0 0 1,26 0 0,-26 0 5,1 0-9,24 0 4,-25 0 0,1 0 0,-1 0 4,0 0-8,0 0 4,1 0 0,-1 0 0,0 0 10,0 0-9,1 0 3,-1 0-7,0 0 5,0 0-4,1 0 1,-26 0 1,25 0 1,0 0-1,0 0-1,1 0 1,24 0 0,-25 0 1,26 0-1,-26 0 0,1 0 0,-1 0 0,25 0 0,-24 0 0,-1 0 0,26 0 0,-1 0 0,-25 0 0,1 0 4,24 0-8,-24 0 7,-1 0-6,0-25 4,0 25-1,-25 0 1,0 0-3,-25 0 3,-1 0-1,1-25 2,-26 25-4,25 0 2,-50 0 0,25 0 1,26-26 2,-26 26-3,25 0-3,-25 0 6,51-25-6,-51 25 3,51 0 0,0 0 0,25-26 4,-25 26-8,26 0 4,-1 0 0,0 0 1,0-25-1,1 25-1,24 0 2,1 0-1,-26 0 11,26-25-12,-1 25 1,1 0 4,0 0-7,-1 0 5,1 0 5,-1 0-3,-24 0-7,-1 0 3,26 0 0,-26 0 0,25 0 4,-24 0-8,-1 0 4,26 0 0,-26 0 4,0 0-8,0 0 4,26 0 4,-26-26-7,26 26 3,-51-25 0,25 25 10,26-25-10,-26 25 0,25 0 0,1-26 0,-26 26 10,26 0-9,0 0-1,-1 0 0,1 0-1,-1 0 12,1-25-11,0 25 4,-1 0-8,1 0 4,0 0 0,-1 0 23,1 0-23,-1 0 7,1 0 4,0 0 11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44.4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3857 8245 0,'26'0'175,"-1"0"-169,26 0 4,-26 0 0,1 0 0,-1 0 0,0 0 0,1 0 0,24 0 0,-24 0 3,-1 0-6,1 0 4,24 0-1,-24 0 0,24 0 0,1 0 0,0 0 3,-26 0-6,1 0 3,-1 0 4,26 0-7,-26 0 6,26 0-6,-26 0 3,1 0 10,24 0-9,-24 0 1,-1 0-2,1 0-3,-1 0 4,0 0 11,26 0-13,-26 0 1,1 0 1,-1 0-4,1 0 4,-1 0-1,0 0 0,26 0 0,-26 0 1,26 0-2,-25 0 2,-1 0-2,0 0 5,1 0-8,-1 25 5,0-25-1,1 0 3,-1 0-6,-25 25 3,26-25 10,-1 0-10,0 26 10,1-26 0,-1 25 4,0-25 3,1 26-16,-1-26-2,26 0 1,-26 0 4,1 25-7,24 0 2,-24 1 11,-1-26-6,1 0-7,-1 25 23,-25 0 33,0 1-5,0-1 14,0 0 70,-25-25-121,-1 0-12,1 0 0,-26 26 0,26-26 1,-77 25 0,26-25 1,-25 0-2,-1 26 2,26-26 2,0 0-3,25 0 1,-25 0-5,0 0 7,-26 0-3,52 0-3,-1 25 6,0-25 7,26 0-9,-26 0-4,26 0 5,-1 0-4,1 0 2,-1 0 20,1 0-20,0 0 5,-1 0-9,1 25 3,0-25 15,-1 0-15,1 0 0,-1 26 0,1-26 1,0 0 0,-1 0 10,1 25-9,0-25 12,-1 0-17,1 0 4,-1 0 11,1 0 39,0 0 112,-1 0-122,1 0-9,0 0 13,-1 0-16,26-25-20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19T02:53:40.6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2029 17163 0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26T18:57:41.5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8238 17110 0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2:42:40.78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7359 11517 0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15.1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10302 10680 0,'0'-26'113,"26"26"-50,-1 0-42,26 0-10,0 0 1,-1 0-3,1 0 2,-25 0-2,24 0 0,-24 0 16,-1 0-20,0 0 5,1 0 0,-1 0 0,1 0 11,-1 0-2,0 0-8,1 0-1,-1 0 10,0 0-10,1 0 20,-1 0-18,1 0-2,-1 0-1,0 0 2,26 0-2,-26 0 10,1 0-5,-1 0-7,1 0 3,-1 0 0,0 0 0,1 0 10,-1 0-9,0 0-2,1 0 1,-1 0 11,1 0 9,-1 0-19,0 0-1,1 0-1,-1 0 1,0 0 5,26 0 1,-25 0-7,-1 0 3,0 0-3,26 0 2,0 0 8,-26 0-9,26 0 0,-26 0 1,26 0-2,0 0 12,-26 0-5,1 0-12,24 0 7,-24 0-2,-1 0 5,0 0 2,1 0-6,-1 0 6,1 0-12,-1 0 6,0 0 13,1 0-5,-1 0-8,0 26 0,1-26 1,25 0 3,-26 25 2,26-25-2,-1 0-8,-24 0 4,25 0 1,-1 26-2,-24-26 1,-1 0 1,0 0 1,26 0-5,0 25 3,-26-25 0,1 0-1,-1 0 2,0 0-1,1 0 12,-1 0-14,1 0 23,-1 0 9,-25 25-30,25-25 0,1 0 10,24 26 1,-24-26-11,25 0 5,-1 25-8,1-25 3,0 25 0,0-25 1,-1 0-1,1 0-2,-26 0 2,1 0 10,-1 0-6,1 0 2,-1 0 15,0 0 29,1 0-19,-1 0-1,0 0-27,1 0-7,-1 0 9,1 0-10,-1 0 6,26 0-2,-26 0 2,26 0-1,0 0 4,-1 0-8,1 0 4,0 0 4,0 0-8,-1 0 4,1 0 10,0 0-9,-26 0 3,1 0-4,24 0-2,-24 0 10,-1 0 13,0 0 302,1 0-193,-1 0-119,26 0 1,0 0-14,25 0 3,25 0 2,26 0-6,-51 0 6,26 0-2,-1-50-6,-25 50 5,1 0 0,-27 0 0,1 0 3,0-26-5,-26 26 2,1 0 0,-1 0 1,0 0 30,1 0 48,-1 0-38,0 0-22,1 0-17,-1 0 7,1 0 11,-1 0-6,0 0-17,1 0 15,-1 0-5,0 0 5,1 0 18,-1 0 131,0 0-120,1 0-32,-1 0-8,1 0 8,-1 0 42,-50 0 91,-26 0-142,0-25 0,-76 25 0,26-51 0,-26 51 0,25 0 0,26 0 0,-51 0 0,77 0 5,-26 0-10,25 0 5,0 0 1,0 0-1,1 0-1,-1 0 2,0 0-1,0 0 0,1 0 0,-27 0 4,27 0-4,-1 0 7,0 0-5,0 0-2,1 0-1,24 0 3,1 0-5,0 0 6,-1 0 4,1 0-7,-1 0 0,1 0 0,0 0 11,-1 0-10,1 0 8,0 0-9,-1 0 0,1 26 0,-1-26 0,-24 0 0,-1 25 11,26-25-11,-26 0 0,0 0 2,26 25-3,-26-25 2,0 0 7,26 0-8,-1 26 0,-24-26 0,24 0 4,-24 25 2,24-25-4,1 0 2,-26 0-9,0 0 6,1 25 4,-1-25-11,0 0 9,-25 0-4,25 26 1,-25-26-1,25 25 2,1-25-1,-1 0 1,0 0-3,0 26 2,1-26 0,-1 25 4,0-25-6,-25 0 1,25 25 3,0-25-5,1 26 5,-26-26-4,25 25 2,-51-25 1,52 25-1,-27-25 2,27 0-4,-26 26 5,25-26-6,0 0 3,0 0 1,1 0-2,-1 0 1,0 0 11,0 0-8,26 0-7,-26 0 5,26 0-1,-1 0 3,1 0-5,0 0 1,-1-26 1,1 26 0,-26 0 1,26 0-1,-26-25 0,0 0 13,1-1-16,24 26 4,-25-25-2,26 25 1,-26-25 0,26 25 0,25-26 0,-51 26 1,26-25-2,-26 25 6,26-26-9,-26 26 5,0 0-2,51-25 4,-51 25-6,1-25 3,-1 25 0,26-26 0,-26 26 0,25 0 0,-24 0 1,24 0 8,1 0-6,0 0 8,-1 0-14,1 0 23,25-25 0,0 0 126,76 25 53,127 0-201,51 0 7,-1 0-10,-50 0 6,-50 0-2,50 0 1,-76 0 1,25 0 3,-51 0-8,-25 0 4,26 0 0,-51 0 4,-26 0-8,0 0 4,1 0 5,-1 0 5,1 0-4,-26 25 65,0 26-61,-26-1-10,1 1 0,25 0 4,-26-26-8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26.1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6471 12963 0,'25'0'132,"1"0"-126,24 0 5,1-26 3,0 26-4,-26 0-5,1 0 6,-1 0-1,0 0 0,26 0 5,-25 0 0,-1 0-5,0 0 11,1 0-11,-1 0-1,0 0 2,1 0-1,-1 0 0,1 0 9,-1 0-8,0 0 1,1 0-4,24 0 2,-24 0 10,-1 0-9,26 0-2,-26 0 2,1 0 3,-1 0-8,0 0 13,1 0-7,-1 0 0,0 0-4,1 0 6,25 0-9,-26 0 16,0 0-12,1 0 2,24 0 9,-24 0-9,-1 0 8,1 0-9,-1 0 0,0 26 0,26-26 0,-26 0 1,26 0 12,-25 0-16,24 0 3,1 0 0,0 25 0,-26-25 1,51 0-2,-50 0 2,24 0 0,1 26 2,0-26-5,0 25-1,-1-25 3,1 25 4,0-25-8,0 0 6,-1 0-4,-24 0 6,25 26-8,-26-26 5,26 0-2,-1 0 11,-24 0-10,-1 0 0,1 0 1,-1 0 2,0 0 4,1 0-7,-1 0 0,0 0 3,1 0-2,-1 0-5,1 0 4,-1 0 1,0 0-1,1 0-1,-1 0 1,26 0 1,0 0 11,-26 0-14,26 0 3,-26 0-2,26 0 2,0 0 11,-26 0-13,26 0 1,-26 0-1,0 0 1,1 0 0,-1 0 0,1 0 0,-1 0 0,0 0 0,1 0 1,-1 0-2,0 0 14,1 0-15,-1 0 3,1 0-2,-1 0 3,0 0-4,1 0 13,-1 0-11,0 0-1,26 0 5,-25 0-8,-1 0 4,26 0 0,50 0 0,-50 0 1,-26 0 1,77 0-4,-51 0 2,25 0 0,-26 0 0,27 0 0,-27 0 0,26 0 3,-25 0-6,0 0 3,0 25 3,25-25-6,-25 0 3,-1 0 0,26 0 1,-25 0 2,25 0-6,-25 0 3,0 0 0,25 0 0,-25 0 3,25 0-6,-25 0 3,50 0 1,-25 0-1,-25 0-1,25 0 2,0 0-1,-25 0 0,0 0 0,25 0 0,-25 0 0,-1 0 4,1 0-8,0 0 5,0 0-2,-1 0 1,1 0 4,0 0-7,0 0 2,-26 0 2,26 0 2,-1 0-6,1 0 3,-25 0 0,24 0 0,1 25 0,0-25 5,0 0-10,-1 0 8,1 0-6,-26 0 3,1 0 1,25 0-1,-26 0 473,0 0-473,26-25 5,25 0-9,0 25 4,-25 0 0,0 0 0,50-26 0,-50 26 12,0 0-14,-26 0 2,26 0 4,-26 0-8,1 0 14,24 0-8,-24 0-3,25 0 1,-26 0 0,0 0 0,26 0 0,-26 0 0,26 0 3,-25 0-6,24 0 3,-24 0 0,-1 0 4,0 0-4,1 0-3,-1 0 3,1 0-1,-1 0 2,0 0-1,1 0 0,-1 0 0,26 0 0,0 0 0,-26 0 0,26 0 0,-1 0 10,1 0-10,-25 0 1,24 0 1,1 0-4,0 0 2,0 0 0,-1 0 0,1-25 0,-26 25 0,26 0 0,51 0 0,-52-25 0,27 25 0,-1 0 4,0 0-7,0 0 3,25-26 0,-25 26 0,1 0 0,-1 0 0,-26 0 0,27 0 0,24 0 0,-25 0 4,0 0-8,-25 0 5,25 0 1,-25 0-4,25 0 1,-25 0 2,0 0-1,25 0 0,-26 0 0,52 0 1,-51 0-2,-26 0 1,77 0 4,-52 0-8,1 26 5,0-26-1,0 0-1,-26 0 1,26 0 1,-1 0-1,1 0 0,0 0 0,25 0 0,-25 0 0,0 0 0,-1 0 0,1 0 0,0 0 4,0 0-8,-1 0 5,1 0-1,0 0-1,-26 0 5,1 0-7,-1 0 7,26 0-8,-26 0 4,26 0 0,0 0 0,-1 0 10,-24 0-7,24 0-5,-24 0 1,25 0 2,-1 0 10,-24 0-12,24 0 1,-24 0 0,25 0 3,-1 0 9,1 0-17,0 0 7,-26 0-3,26 0 1,0 0 0,25 0 0,-51 0 0,26 0 0,0 0 0,-26 0 3,0 0-6,26 0 3,-25 0 0,-1 0 0,0 0 1,1 0-1,-1 0 0,0 0 13,1 0-16,-1 0 13,1 0-10,-1 0 12,0 0 16,1 0-13,-1 0 12,0-26 285,1 26-312,-1 0 0,1-25 0,75 25 3,-50 0-6,-26 0 3,77 0 0,-52 0 0,1 0 1,-25 0-2,24 0 1,52 0 1,-77 0-1,26 0 0,-26 0 0,26 0 0,-26 0 0,26 0 0,-25 0 0,-1 0 0,0 0 0,1 0 4,-1 0-8,0 0 8,1 0-7,-1 0 2,1 0 12,-1 0-11,0 0 3,-25 25-6,26-25 3,-1 0 12,0 0-3,1 0 24,-1 0-36,1 0 13,-1 0-10,0 0 0,1 0 11,24 0-12,-24 0 1,-1 0 1,1 0-2,-1 0 11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6-21T23:21:32.9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3933 13825 0,'0'-25'47,"26"25"-30,25 0-6,-26 0-2,0 0 1,1 0 0,-1 0 0,0 0 1,26 0-1,-25 0 0,24 0 0,-24 0 0,-1 0 0,0 0 0,1 0 0,-1 0 0,26 0 0,-26 0 3,26 0 7,-26 0-13,26 0 4,-25 0 2,24 0-6,1-25 14,-26 25-9,26 0-5,-25 0 3,-1 0 0,26-26 4,-1 26 3,-24 0-8,25 0 1,-1 0 1,-24 0-1,-1 0 3,26 0-6,0 0 3,-1 0 0,-24 0 0,24 0 0,1 0 4,0 0-8,-26 0 4,1 0 0,24 0 1,1 0-2,0 0 4,0 0-5,-1 0 2,1 0 0,0 0 0,0 0 0,-1 0 0,-24 0 0,-1 0 0,26 0 3,0 0-5,-1 0 1,1 0 1,-25 0 1,24 0-1,1 0 0,-26 0 0,1 0 0,-1 0 0,26 0 0,-26 0 0,26 0 0,0 0 0,-26 0 0,1 0 1,24 0-2,-24 0 2,24 0-1,-24 0-1,-1 0 2,1 0-1,-1 0 0,0 0 0,1 0 0,-1 0 0,0 0 0,1 0 0,-1 0 0,1 0 1,-1 0-2,0 0 2,1 0-1,-1 0 0,0 0 11,1 0-12,25 0 1,-26 0 4,0 0-8,26 0 4,-26 0 0,1 0 0,24 0 1,1 0-1,0 0-1,0 0 2,-1 0-1,27 0 1,-27 0-2,26 0 4,-25 0-6,25 0 6,0 0-3,26 0-3,-26 0 4,0 0-2,0 0 2,0 0-1,26 0 0,-26 0 0,-25 0 0,25 0 0,-25 0 0,25 0 0,0 0 0,-25 0 0,-1 0 0,27 0 3,-27 0-3,1 0-2,0 0 5,0 0-7,25 0 5,-26 0-1,1 0 0,0 0 0,25 0 1,-25 0-2,25 0 1,51 0 1,-51 0-2,51 0 2,-51 0-1,0 0 0,0-25-1,0 25 2,26 0-1,-26 0 0,-25 0 4,25 0-8,-25 0 4,-1 0 0,1-26 0,0 26 1,0 0-1,-1 0 0,-24-25 0,-1 25 0,0 0 0,26 0 0,-25 0 0,24 0 0,1 0 0,0 0 4,0-25-8,25 25 4,-26 0 0,27 0 0,-27 0 4,1-26-7,0 26 3,0-25 0,-1 25 0,-24-25 6,24 25 471,52 0-477,50 25 1,-50 26-1,-1-26 0,-25 0 0,0 1 2,-25-26-4,0 0 2,0 25 4,25-25-8,-25 0 7,50 26-5,-25-26 1,-25 25 7,25-25-12,-25 0 7,0 0-1,-1 25 0,1-25 4,0 0-7,0 0 2,-1 0 1,1 0 11,-26 0-11,26 0 0,-25 0 3,-1 0-7,0 0 15,1 0-11,-1 0 0,0 0 0,1 0 3,25 0 5,-1 0 2,1 0-10,0 0 0,25 0 0,-25 0 0,25 0 0,25 0 0,-50 0 0,-26 0 0,77 0 0,-26 0 3,-25 0-6,25 0 4,-25 0 1,25 0-4,25-25 2,-75 25 0,24 0-1,52 0 5,-77 0-7,51-25 3,-50 25 0,25 0 0,-1 0 0,26 0 1,-25 0-2,51-26 4,-52 26-6,27 0 4,-27 0-1,26 0-1,1 0 5,-1-25-4,25 25-3,-25 0 3,0 0 0,0 0 0,1 0 0,24 0 0,1-26 0,-26 26 0,25 0 4,1 0-4,-26 0-3,25-25 3,-50 25 0,25 0 0,-25 0 0,0-51 0,-1 51 1,1 0-2,0 0 1,-26 0 1,1 0-1,24 0-1,1 0 2,-25 0-1,24 0 3,1 0-6,-26 0 16,1 0-16,-1 0 7,26 0-8,-26 0 387,26 0-383,0-25 0,25 25 0,25-51 1,-50 51-2,25 0 1,-25 0 0,51 0 1,-52 0-1,-24 0 0,24 0 0,52 0 0,-77 0 3,26 0-6,0 0 4,50 0 2,-50 0-7,-26 0 5,26 0-1,0 0 0,0 0 3,-1 0-6,1 0 5,-25 0-4,24 0 2,1 0 3,0 0-6,0 0 15,-1 0-13,1 0 1,-26 0-1,26 26 2,0-26-1,0 0 0,-1 0 3,1 0 4,0 0-7,-26 0 0,26 0 0,0 0 4,-26 0-5,1 0 2,-1 0-4,26 0 6,-1 25-6,-24-25 3,25 0 0,-26 0 0,0 0 0,1 0 0,24 0 0,-24 25 0,25-25 0,-1 0 1,-24 0-2,-1 26 1,0-26 4,26 0-7,-25 0 2,24 0 2,1 25-1,-26-25 3,26 0-6,25 25 6,-25-25-6,0 26 3,0-26 1,25 25-2,-51-25 2,26 0-2,0 0 2,-26 0 12,0 0-16,1 0 3,-1 0 10,0 0-10,1 0 11,-1 0 19,1 0-20,-1 0 10,0 0-9,1 0-1,-1 0 10,-25 26 44,-25-26-6,-1 0-59,-50 0 1,-51 0 0,0 0 0,1 0 0,49 0 0,-49 0 4,49 0-4,1 0-4,26 0 5,-27 0-2,1 0 2,26 0-1,-52 0 3,77 0-6,-26 0 3,-51 0 0,77 0 0,-26 0 0,1 0 0,-1 0 1,0 0 2,0 0-7,26 0 4,-51 0 1,25 0-1,0 0 0,1-26 4,-1 26-8,-25 0 4,25 0 0,-25-25 0,25 25 0,0 0 0,1 0 0,-1 0 0,-25 0 0,25 0 0,0 0 1,0 0-2,1 0 2,-1 0 2,26 0-6,-26 0 3,0 0 0,0 0 0,26 0 0,-26 0 1,26 0-2,-26 0 1,0 0 5,1 0 1,-1 0-6,0 0 2,-25 0-4,25 0 2,0 0 2,-25 0-3,26 0 2,-1 0-1,0 0 0,-25 0-1,25 0 1,0 0 0,26 0 4,-26 0-9,1 0 6,-1 0-1,25 0 0,-24 0 3,-1 0-3,0 0-3,0 0 3,1 0 1,-1 0 2,0 0-6,0 0 2,1 0 1,-1 0 0,0 0 4,0 0-7,1 0 13,-1 0-7,0 0-6,0 0 3,1 0 0,-1 0 0,0 0 0,26 0 3,-1 0-6,1 0 4,-26 0-1,26 0-1,-26 0 2,26 0-1,-1 0 0,1 0 0,-26-26 3,26 26-5,-26 0 1,26 0 1,-1 0 5,-24 0-10,-1-25 7,0 25-4,1 0 2,-1 0 4,0 0-7,0-25 3,1 25 0,24 0 0,-25 0 4,1 0-5,50-26-2,-51 26 3,26 0 0,-1 0 0,1 0 0,-26 0 4,26 0-4,-1 0 8,1 0-10,-26 0 3,26-25 2,-1 25-6,-24 0 16,24 0-14,1-25 1,-26 25-2,26-26 3,-1 26-1,1 0 14,0-25-18,-1 25 17,52 0 65,50 0-78,0 0 1,25 0 1,26 0-5,0 25 3,-25 26 0,25-51 0,25 25 6,-25 1-12,25-26 7,0 25-2,-25-25 1,25 51 8,-50-51-15,50 0 10,-25 0-6,-26 0 3,26 0 0,-25 0 0,25-26 0,-1 1 0,-24 0 0,25 25 5,-26-26-3,26 1-9,-25 0 7,25 25 0,-1-51 2,-24 25-3,25 26 1,-51 0 4,0-25-8,0 25 5,26 0-2,-52 0 1,-24 0 0,25 0 0,-1 0 1,26 0-1,-25 0-1,0 0 5,0 0-8,-1 0 5,1 0-1,25 0 0,-25 0 0,0 0 4,25 0-8,-25 0 4,50 25 0,-50-25 4,0 0-7,25 0 2,-51 0 2,1 0 2,24 0-7,1 0 8,-26 0-4,1 0-3,25 0 3,-26 0 10,0 0 11,1 0-2,-1 0-8,0 0-1,1 0-10,-1 0 0,1 0 0,50-25 1,-51 25 1,77-25-4,-52 25 2,1-26-1,0 1 2,0 25-1,-1-25 0,26 25 0,-25-26 0,0 26 4,0 0-8,-1 0 4,1 0 0,0-25 0,0 25 0,-26 0 14,0 0-14,-25-25-3,26 25 2,-1 0 2,-25-26 150,-25 26-150,-26 0-2,-25 0 2,-127 0-1,51-25 0,-51 25-1,76 0 2,-25 0-1,50 0 0,-25 0 0,26 0 0,-26 0 0,25 0 0,-25 0 0,26 0 4,-26 0-8,26 0 5,-26 0-2,51 0 5,-1 0-7,-49 0 3,100 0 0,-75 0 1,50 0 2,-25 0-4,25 0-2,0 0 3,-25 0 0,25 0 1,1 0-1,-26 0 0,25 0 0,-25 0 0,25 0 0,0 0 0,-25 0 0,25 0 5,1 0-10,-27 0 6,27 0-1,-1 0-1,0 0 2,0 0-1,-25 0 0,26 0 4,24 0-8,-25 0 4,26 0 0,0 0 0,-26 0 0,26 0 0,-26 0 4,25 0-7,1 0 3,0 0-1,-26 0 2,0 0 2,-25 0-6,25 0 3,1 0 0,-27 0 0,27 0 3,-1 0-2,0 0-5,-25 0 4,25 0 0,-25 0 1,25-26 2,1 26-7,-1 0 5,-51-25 2,77 25-6,-26 0 3,1 0 0,-1 0 0,0-25 0,26 25 1,-26 0-2,26 0 1,-26 0 1,26 0 12,-1 0-16,1 0 2,-1 0 3,1 0-3,0 0 11,-1 0 0,1 0-10,0 0 0,-26 0 0,25 0 0,1 0 4,0 0-7,-1 0 2,-24 0 2,24 0-1,-25 0 3,1 0-6,-1 0 3,26 0 0,-77 0 0,51 0 0,26 0 0,-77 0 1,52 0-2,-1 0 2,-25 0-1,25 0 0,0 0 0,1 0 0,-1 0 0,25 0 0,-75 0 0,50 25 0,0-25 0,1 0 0,24 0 0,-24 0 0,-1 0 4,0 0-7,26 0 3,-26 25 0,0-25 3,26 0-6,-1 0 8,1 0 2,0 0-8,-1 0 0,1 0 12,-26 0-11,26 0-1,25 26 2,-26-26 3,1 0-8,-26 0 4,26 25 0,-26-25 0,26 0 13,-26 0-15,26 26 1,-1-26 12,1 0-11,0 0 30,-1 0-19,1 0-1,-1 0-7,1 0-6,-26 25 4,-25-25-2,0 25 7,0-25-9,-26 51 0,1-51 3,25 0 5,-51 25-6,0 1-3,26-26 5,24 25-2,-49-25 6,49 25-10,1-25 6,-25 0-1,50 26 0,-25-26 0,25 25 0,0-25 1,1 0-2,24 0 5,-24 0 2,24 0 5,1 0-1,-1 0 3,26 26 720,0 24-723,-25-24-10,0-26 15,-26 25-18,0-25 2,0 0 4,1 0-6,-1 0 3,-25-25-1,25 25 3,0-26-3,-50 1 1,50 0 5,0-1-10,-25 1 11,25 25-12,1-26 6,-1 1 0,0 0 0,0 25 3,1-26-6,-1 1 4,26 25 2,-1 0-6,-25-25 3,26 25 10,0 0-9,-1 0 1,1 0 9,0 0-11,-1 0-3,-25 0 23,26 0-19,0 0 1,-1 0-5,-24 0 4,-1 0-1,25 0-1,-50-26 1,0 26 1,25 0-1,-25 0 0,0-25 0,0 25 0,25 0 0,-25 0 1,-25-25-1,25 25-1,25 0 1,-25 0 0,25 0 0,0 0 1,0 0-1,1 0 0,-1 0 4,0 0-4,0 0-4,26 0 7,0 0-6,-26 0 7,0 0-8,0 0 5,26 0-2,-26 0 5,1 0-3,-1 25-5,-25-25 7,25 0-6,0 0 3,0 25 0,1-25 0,-1 0 1,26 0-2,-26 0 1,0 26 1,26-26 3,-26 0-4,26 0-4,-1 0 4,1 0 0,-1 0 0,1 0 10,0 0-10,-1 0 1,1 0 3,0 0-9,-1 0 10,1 0 10,-1 0-14,1 0-1,0 0 0,-1 0 0,1 0 0,0 0 20,-1 0-20,1 0 1,0 0-2,-1 0 1,1 0 1,-1 0 19,1 0-7,0 0-13,-1 0-1,1 0-1,0 0 2,-1 0 24,1 0-26,-1 0 15,1 0-16,0 0 12,-1 0 12,1 0-11,0 0 10,-1 0 10,52 0 66,75 0-101,51 0 5,51-51 0,-76 51 0,-25 0 1,24 0-1,-49 0 4,24 0-9,1 0 5,-26 0 1,25 0-1,26 0 0,-25 0 0,24 0 4,-24 0-8,25 0 4,-51 0 4,25 0-4,1 0 1,-26 0-1,0 0-4,-25 0 4,25 0 0,0 0 0,26 0 0,-77 0 0,77 51 0,-26-51 0,0 0 0,-25 0 5,25 25-10,-26-25 6,1 0-2,0 0 2,0 0 3,-1 25-8,1-25 4,0 0 0,0 0 4,25 0-8,0 0 5,0 0-2,26 0 2,-26 0-1,0 0 0,51 0 4,-51 0-8,0 0 4,0 0 0,0 0 0,-25 0 0,50 0 1,-24 0-1,-1 0-1,-26 0 2,27 0-1,-27 0 0,26 0 0,-25 0 3,0 0-1,-26 0-7,26 0 5,0 0 0,0 0 4,-26 0-7,0 0 3,26 0 3,0 0-6,0 0 3,-1 0 0,26 0 5,-25 0-10,25 0 5,-25 0 4,25 0-4,26 0-4,-1 0 4,-25 0 5,51 0-6,-51 0-2,26 0 8,25 0-10,-51 0 5,51 0 0,-26 0 1,26 0-2,-25 0 6,24 0-9,-49 0 3,24 0 1,-25 0 1,51 0-1,-51 0 4,0 0-8,26 0 4,-26 0 0,-25 0 0,25 0 0,-25 0 1,25 0-2,-26 0 2,1 0-2,0-25 1,0 25 1,-26 0-2,26 0 2,0 0 9,-26 0 0,0 0-4,1 0-2,-1 0 6,-50 0 133,-1 0-144,1 0 12,0 0-12,-1 0 12,-25 0-11,26 0 1,0 0-2,-1 0 3,1 0 5,0 0 46,-1 0 147,26-25-175,-25 25-30,-1 0 36,1 0-20,0 0-2,25-26 4,-26 26-16,1 0 4,0 0-2,-1 0 6,1-25-10,-1 25 16,1 0-11,-26 0 4,1-25-8,-1 25 4,0 0 0,0 0 0,-50-26 1,-26 26-2,25 0 1,-24 0 1,-27-25-1,26 25 0,-25 0 0,51 0 0,-52 0 0,1 0 5,25 0-9,-25 0 3,51 0 1,-52 0 0,26 0 0,26 0 0,25 0 0,-51 0 5,51 0-9,0 25 4,-26-25 5,77 0-10,-77 26 5,52-26 4,-1 0-8,0 0 8,51 25-7,-51-25 3,26 0-1,0 0 2,-26 0-1,25 0 0,1 0 0,0 0 0,-26 0 0,26 0 0,-26 0 0,25 0 1,1 0-1,0 0-1,-26 0 2,0 0-2,26 0 2,-26 0 0,0 0-2,1 0 11,24 0-10,1 0 1,-1 0-2,1 0 6,0 25-10,-1-25 16,1 0-1,0 0 0,-1 26-5,1-26 0,-1 0 5,-24 0-10,-26 50 1,-26-50-2,26 51 2,0-51 0,-51 25-2,51 1 1,-51-1 1,51-25-2,-51 26 1,51-1 4,0-25-2,0 0-8,-26 51 7,77-51 3,-26 0-7,0 0 2,0 0 3,26 0-4,-26 0 7,26 0-8,0 0 1,-1 0 22,1 0 11,-1 0 9,1 0-14,0 0-17,-1 0-11,1 0 10,0 0-8,-1 0 0,1 0 0,-1 0 334,-24 0-334,-26 50-1,-77 1 4,-24 25-6,-1 26 3,26-77 0,25 51 5,25-50-9,1-1 3,-26-25 2,51 25 2,0-25-4,0 0-1,25 0 6,-50 0-4,50 0-4,-25 0 9,25 0-5,0 0-4,26 0 4,-26 0 4,0 0-7,1 0 3,-1 0-2,25 0 3,-24 0 1,24 0-2,1 0-2,0 0 2,-1 0 0,-25 0 1,26 0-2,-26 0 3,26 0-2,0 0-2,-26-25 3,25 25 0,-24 0-2,24 0 4,1-25-2,0 25-3,-1 0 1,26-26 0,-25 26 1,-1 0 14,1 0-17,0-25 17,-1 25-18,1-26 4,0 1 20,-1 25-20,1 0 0,-1 0 0,1 0 4,0-25-7,-1 25 3,1 0-1,-26 0 2,26-26-1,-26 26 0,26 0 0,-1 0 0,-24 0 0,24-25 4,-25 25-7,1 0 3,-1 0 0,26 0 4,-1 0-8,1 0 4,-1 0 0,1 0 0,-26 0 4,26 0-8,0 0 15,-1 0-2,1 0-9,-1 0 0,1 0 12,0 0-3,-1 0 15,1 0-25,0 0 28,-1 0 34,1 0-30,-1 0-8,1 0-4,-26 0-18,26 0 1,-26 0-6,0 0 4,1 0-1,-26 0 4,25 0-2,0 0-5,0 0 5,1 0 9,24 0-10,1 0 0,-1 0 0,1 0 0,0 0 11,-1 0 19,1 0-10,0 0-7,-1 0-6,1 0 23,-1 0 54,1 0-77,0 0 3,-1 0 1,1 0-11,0 0 12,-1 0 6,1 0-6,-1 0 7,26 25 212,51 26-230,-25 0-1,24 0 0,-50-26 4,26 0-8,-1 1 6,-25-1-4,0 0 12,25-25-10,-25 26 11,26-1-10,-1-25-3,-25 25 3,26 1 0,-1-26 0,0 25 7,1-25 2,-1 0-9,26 26-1,-26-26-1,1 0 3,-1 0-3,0 0 0,1 0 2,-1 25 5,0-25-12,1 0 16,-1 25-10,1 1 10,-1-1 10,0 0-8,1-25-21,-1 26 7,0-26 3,1 0-2,-1 25 11,26-25-10,-26 25 0,1-25 2,-1 0-3,-25 26 3,25-26 0,1 25-6,25-25 4,-26 26 0,0-26 3,1 0 5,-26 25 11,25-25 2,0 0-1,1 0-20,-1 0 0,-25 25 0,26-25 0,-26 26 0,25-26 5,0 0-10,1 0 5,-26 25 0,25-25 16,0 0 9,1 0 56,-26 25-11,0 1-28,0-1-1,-51 1 28,-50 24-69,24-24 0,1-1 1,26 0 4,-52 1-1,51-26-2,26 0-6,-51 25 1,25-25 14,26 0-17,-1 0 7,1 0-1,-26 0 1,26 0 18,-1 0-8,1 0 19,0 0 71,25-25-81,-26 25-20,26-26 11,-25 1-9,0 0 5,25-1-7,-26 1 0,1 0 2,-1-1-3,1 1 0,0 25 2,25-26-1,0 1 1,-26 25 1,26-25 0,-25 25 8,0 0 86,25-26-92,-26 26 12,26-25-5,-25 25 14,-1 0 0,26-25-14,-25 25-10,0 0 7,-1 0 22,1-26-19,0 26-1,25-25 5,-26 25 4,1 0-13,-1-26 67,1 26-9,0 0-39,25-25 36,0 0-30,25 25 18,51 0-48,0 0-1,0-51 0,26 51 0,-77 0 0,26 0 6,-26 0-12,1 0 7,25 0-2,-26 0 5,0 0-8,1 0 4,-1 0 1,26 0 3,0 0-8,-26 0 10,26 0-13,-1 0 8,-24 25-1,-1-25 5,1 0-5,-1 0-5,0 0 6,1 0-2,-1 0 1,0 0 52,1 0-33,-1 0-9,1 0 1,-1 0-5,0 0-12,1 0 16,-1 0-10,0 0 0,1 0 0,-1 0 5,1 0 0,-1 0 36,0 0-42,1 0 12,-1 0-7,0 0-6,1 0 0,-1 0 23,1 0-17,-1 0 11,0 0-4,1 0 89,-1 0-18,-50 0 1279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4:03.0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11850 6520 0,'26'0'17,"-1"0"-7,0 0 0,1 0-1,25 0 3,-26 0-3,26 0 1,-1 0 0,1 0 1,-25 0-3,24 0 3,1 0 10,-26 0-13,26 0 4,-25 0-4,24 0 3,1 0 9,-26 0-9,26 0-2,-25 0 2,24 0-1,-24 0 10,24 0-10,-24 0-1,25 0 2,-26 0-1,0 0-1,1 0 2,24 0 0,1 0-1,0 0 0,-26-26-1,26 26 0,-26 0 13,1 0-12,-1 0 0,26 0-1,-26 0 12,1 0-11,-1 0 20,0 0-20,1 0-1,-1 0 2,1 0 0,-1 0 17,0 0-17,1 0 0,-1 0-1,0 0 0,1 0 10,-1 0 0,1 0 0,-1 0-10,0 0 10,1 0-11,-1 0 12,0 0 10,1 0-11,-1 0-10,1 0 10,-1 0 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4:06.3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11901 6875 0,'25'0'8,"26"0"3,0 0-3,0 0 4,-1 0-2,1 0 0,0 0 0,0 0 1,-26 0-1,26 0-1,0 0 0,-1 0 1,1 0 2,0 0-3,0 0 0,-1 0 1,1 0 2,0 0-2,25 0 0,-25-25 0,25 25 0,-25 0 0,-1 0 0,1 0-1,0 0 2,-26-26-1,26 26 0,0 0 10,-1 0-10,-24 0 0,-1 0 0,1 0 1,-1 0-2,0 0 12,1 0-12,-1 0 2,0 0-2,1 0 12,-1 0-3,1 0 34,-1 0-32,0 0 0,1 0 10,-1 0 1,0 0 68,1 0-58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4:09.8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14718 6545 0,'0'-25'18,"25"25"94,26 0-102,0 0 0,25 0 0,0 0 1,25 0 0,-25 0-3,1 0 3,-27 0-1,26 0 0,-25 0-1,0 0 0,0 0 4,25 0-4,-25 0 1,-1 0 1,-24 0-1,24 0 0,-24 0 0,25 0-1,-26 0 2,26-26-2,-26 26 2,26 0-3,-26 0 3,0 0-1,1 0 1,25 0-1,-26 0 0,0-25 0,1 25 0,-1 0 0,0 0 10,1 0 1,-1 0-2,1 0 31,-1 0-9,0 0-11,1 0 9,-1 0-8,0 0-2,1 0 22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4:11.9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14768 6900 0,'26'0'98,"-1"0"-87,1 0-2,75 0 1,-25 0 0,0 0 0,-25 0 1,25 0-2,0 0 2,-25 0-1,0 0 1,25 0-2,-25 0 2,-1 0-2,1 0 2,-25 0-3,24-25 3,1 25-1,0 0-1,-26 0 2,1 0 0,-1 0-1,26 0 0,-26 0 0,26 0-2,-26 0 4,26 0 7,-26 0-8,1 0-1,-1 0 0,0 0 0,1 0 10,-1 0 0,0 0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19-06-28T19:54:14.6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17255 6444 0,'51'0'19,"0"0"-7,25 0-2,25 0-1,-50 0 1,25 0 1,-25 0-1,0 0-1,-1 0 2,1 0-2,-26 0 2,26 0-2,0 0 2,-26 0-2,26 0 2,-26 0 0,26-26-2,-25 26 1,-1 0 10,0 0-6,1-25-8,-1 25 4,0 0 0,1 0 0,-1-25 10,1 25-10,-1 0 1,0 0-1,26 0 0,-51-26-1,25 26 2,26 0-3,-25 0 4,-1-25-2,26 25 0,-26 0 10,0 0-11,1 0 2,-1 0 9,1 0-10,-1 0 9,0 0 2,1 0-10,-1 0-1,0 0 0,1 0-2,-1 0 4,1 0 19,-1 0-22,0 0 2,1 0-1,-1 0-1,-25 25 0,25-25 2,1 0 18,-1 26-17,1-26-2,-1 0 0,0 0 0,1 25 0,-1-25 9,0 0 2,1 25-11,-1-25 0,1 0 0,-1 0 1,0 0 18,1 0-18,-1 0 9,0 0-2,1 0 4,-1 0 26,1 0 56,-26 26-56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C0284-34E8-4D54-B036-2686E0415770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80D92-A5DD-41D1-900C-13F7ECAA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3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884B-E853-4703-8FBA-54A628126673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8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1E1E-E9F9-46F8-A570-1D773531A492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4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6EC5D-B475-4ECE-8E7D-7CAE27A18EB4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1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6679-830E-4459-BFD7-146CE80A4B36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3489-2757-4329-B67D-5494C965CDFB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7AB9-FCEF-4EA8-9528-E5BC3E243F1E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33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37D3-FB84-447D-A1F2-8B9A480B40B4}" type="datetime1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1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ADF9-5056-4D42-83A8-6BA4FAE500F9}" type="datetime1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50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8F722-0122-4C7F-A576-054364192BA7}" type="datetime1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7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1316-4ECA-41AE-8A7B-80F6A8601009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6CC80-9E38-4CA4-BF7A-32C70AEB4364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B8035-34A1-4B09-82EC-62592E183479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8A957-3580-4772-B660-522AA6CE4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21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rcc.dri.edu/wwd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5.xml"/><Relationship Id="rId18" Type="http://schemas.openxmlformats.org/officeDocument/2006/relationships/image" Target="NULL"/><Relationship Id="rId3" Type="http://schemas.openxmlformats.org/officeDocument/2006/relationships/customXml" Target="../ink/ink1.xml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NUL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27.jpeg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customXml" Target="../ink/ink4.xml"/><Relationship Id="rId24" Type="http://schemas.openxmlformats.org/officeDocument/2006/relationships/image" Target="NUL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customXml" Target="../ink/ink12.xml"/><Relationship Id="rId10" Type="http://schemas.openxmlformats.org/officeDocument/2006/relationships/image" Target="NULL"/><Relationship Id="rId19" Type="http://schemas.openxmlformats.org/officeDocument/2006/relationships/customXml" Target="../ink/ink8.xml"/><Relationship Id="rId9" Type="http://schemas.openxmlformats.org/officeDocument/2006/relationships/customXml" Target="../ink/ink3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customXml" Target="../ink/ink13.xml"/><Relationship Id="rId7" Type="http://schemas.openxmlformats.org/officeDocument/2006/relationships/image" Target="../media/image45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emf"/><Relationship Id="rId10" Type="http://schemas.openxmlformats.org/officeDocument/2006/relationships/customXml" Target="../ink/ink15.xml"/><Relationship Id="rId9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customXml" Target="../ink/ink16.xml"/><Relationship Id="rId7" Type="http://schemas.openxmlformats.org/officeDocument/2006/relationships/customXml" Target="../ink/ink1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0" Type="http://schemas.openxmlformats.org/officeDocument/2006/relationships/image" Target="../media/image70.emf"/><Relationship Id="rId9" Type="http://schemas.openxmlformats.org/officeDocument/2006/relationships/customXml" Target="../ink/ink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rcc.dri.edu/wwdt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customXml" Target="../ink/ink23.xml"/><Relationship Id="rId18" Type="http://schemas.openxmlformats.org/officeDocument/2006/relationships/image" Target="../media/image13.emf"/><Relationship Id="rId3" Type="http://schemas.openxmlformats.org/officeDocument/2006/relationships/customXml" Target="../ink/ink19.xml"/><Relationship Id="rId7" Type="http://schemas.openxmlformats.org/officeDocument/2006/relationships/customXml" Target="../ink/ink20.xml"/><Relationship Id="rId12" Type="http://schemas.openxmlformats.org/officeDocument/2006/relationships/image" Target="../media/image10.emf"/><Relationship Id="rId17" Type="http://schemas.openxmlformats.org/officeDocument/2006/relationships/customXml" Target="../ink/ink25.xml"/><Relationship Id="rId2" Type="http://schemas.openxmlformats.org/officeDocument/2006/relationships/image" Target="../media/image50.png"/><Relationship Id="rId16" Type="http://schemas.openxmlformats.org/officeDocument/2006/relationships/image" Target="../media/image1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11" Type="http://schemas.openxmlformats.org/officeDocument/2006/relationships/customXml" Target="../ink/ink22.xml"/><Relationship Id="rId15" Type="http://schemas.openxmlformats.org/officeDocument/2006/relationships/customXml" Target="../ink/ink24.xml"/><Relationship Id="rId10" Type="http://schemas.openxmlformats.org/officeDocument/2006/relationships/image" Target="../media/image9.emf"/><Relationship Id="rId9" Type="http://schemas.openxmlformats.org/officeDocument/2006/relationships/customXml" Target="../ink/ink21.xml"/><Relationship Id="rId14" Type="http://schemas.openxmlformats.org/officeDocument/2006/relationships/image" Target="../media/image11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21.emf"/><Relationship Id="rId3" Type="http://schemas.openxmlformats.org/officeDocument/2006/relationships/customXml" Target="../ink/ink26.xml"/><Relationship Id="rId7" Type="http://schemas.openxmlformats.org/officeDocument/2006/relationships/image" Target="../media/image18.emf"/><Relationship Id="rId12" Type="http://schemas.openxmlformats.org/officeDocument/2006/relationships/customXml" Target="../ink/ink29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emf"/><Relationship Id="rId10" Type="http://schemas.openxmlformats.org/officeDocument/2006/relationships/customXml" Target="../ink/ink28.xml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7" Type="http://schemas.openxmlformats.org/officeDocument/2006/relationships/image" Target="../media/image53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customXml" Target="../ink/ink31.xml"/><Relationship Id="rId7" Type="http://schemas.openxmlformats.org/officeDocument/2006/relationships/customXml" Target="../ink/ink3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customXml" Target="../ink/ink33.xml"/><Relationship Id="rId7" Type="http://schemas.openxmlformats.org/officeDocument/2006/relationships/customXml" Target="../ink/ink34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1.emf"/><Relationship Id="rId34" Type="http://schemas.openxmlformats.org/officeDocument/2006/relationships/image" Target="../media/image270.emf"/><Relationship Id="rId42" Type="http://schemas.openxmlformats.org/officeDocument/2006/relationships/customXml" Target="../ink/ink41.xml"/><Relationship Id="rId33" Type="http://schemas.openxmlformats.org/officeDocument/2006/relationships/customXml" Target="../ink/ink37.xml"/><Relationship Id="rId38" Type="http://schemas.openxmlformats.org/officeDocument/2006/relationships/customXml" Target="../ink/ink39.xml"/><Relationship Id="rId2" Type="http://schemas.openxmlformats.org/officeDocument/2006/relationships/customXml" Target="../ink/ink35.xml"/><Relationship Id="rId41" Type="http://schemas.openxmlformats.org/officeDocument/2006/relationships/image" Target="../media/image320.emf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emf"/><Relationship Id="rId37" Type="http://schemas.openxmlformats.org/officeDocument/2006/relationships/image" Target="../media/image300.emf"/><Relationship Id="rId40" Type="http://schemas.openxmlformats.org/officeDocument/2006/relationships/customXml" Target="../ink/ink40.xml"/><Relationship Id="rId15" Type="http://schemas.openxmlformats.org/officeDocument/2006/relationships/customXml" Target="../ink/ink36.xml"/><Relationship Id="rId36" Type="http://schemas.openxmlformats.org/officeDocument/2006/relationships/customXml" Target="../ink/ink38.xml"/><Relationship Id="rId14" Type="http://schemas.openxmlformats.org/officeDocument/2006/relationships/image" Target="../media/image420.emf"/><Relationship Id="rId35" Type="http://schemas.openxmlformats.org/officeDocument/2006/relationships/image" Target="../media/image63.png"/><Relationship Id="rId43" Type="http://schemas.openxmlformats.org/officeDocument/2006/relationships/image" Target="../media/image330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9" Type="http://schemas.openxmlformats.org/officeDocument/2006/relationships/image" Target="../media/image38.emf"/><Relationship Id="rId34" Type="http://schemas.openxmlformats.org/officeDocument/2006/relationships/image" Target="../media/image270.emf"/><Relationship Id="rId33" Type="http://schemas.openxmlformats.org/officeDocument/2006/relationships/customXml" Target="../ink/ink44.xml"/><Relationship Id="rId38" Type="http://schemas.openxmlformats.org/officeDocument/2006/relationships/customXml" Target="../ink/ink46.xml"/><Relationship Id="rId2" Type="http://schemas.openxmlformats.org/officeDocument/2006/relationships/customXml" Target="../ink/ink42.xml"/><Relationship Id="rId41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emf"/><Relationship Id="rId37" Type="http://schemas.openxmlformats.org/officeDocument/2006/relationships/image" Target="../media/image37.emf"/><Relationship Id="rId40" Type="http://schemas.openxmlformats.org/officeDocument/2006/relationships/customXml" Target="../ink/ink47.xml"/><Relationship Id="rId15" Type="http://schemas.openxmlformats.org/officeDocument/2006/relationships/customXml" Target="../ink/ink43.xml"/><Relationship Id="rId36" Type="http://schemas.openxmlformats.org/officeDocument/2006/relationships/customXml" Target="../ink/ink45.xml"/><Relationship Id="rId14" Type="http://schemas.openxmlformats.org/officeDocument/2006/relationships/image" Target="../media/image420.emf"/><Relationship Id="rId35" Type="http://schemas.openxmlformats.org/officeDocument/2006/relationships/image" Target="../media/image6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5" y="976696"/>
            <a:ext cx="7051990" cy="4400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29346-0F66-4154-B7E5-3E6C9E61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265" y="5235072"/>
            <a:ext cx="564538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9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7F448-3BB0-49D5-8A73-1C507A085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5" t="16873" r="50001" b="7067"/>
          <a:stretch/>
        </p:blipFill>
        <p:spPr>
          <a:xfrm>
            <a:off x="2512243" y="546754"/>
            <a:ext cx="4119513" cy="50134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392D31-2739-4BA3-BCCC-7009C3B09D88}"/>
              </a:ext>
            </a:extLst>
          </p:cNvPr>
          <p:cNvSpPr/>
          <p:nvPr/>
        </p:nvSpPr>
        <p:spPr>
          <a:xfrm>
            <a:off x="2861035" y="55602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Source: PRISM via the </a:t>
            </a:r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Wide Drought Tracker</a:t>
            </a:r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</a:rPr>
              <a:t>              	           New York Times, June 11,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063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833" t="16963" r="22083" b="6593"/>
          <a:stretch/>
        </p:blipFill>
        <p:spPr>
          <a:xfrm>
            <a:off x="1402080" y="746760"/>
            <a:ext cx="6332427" cy="477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718" y="5516880"/>
            <a:ext cx="5945363" cy="2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5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9" r="21801"/>
          <a:stretch/>
        </p:blipFill>
        <p:spPr>
          <a:xfrm>
            <a:off x="1993392" y="857250"/>
            <a:ext cx="51572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48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52144"/>
            <a:ext cx="6753835" cy="45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6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22182-B485-41FF-98FE-FFA7B2394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3" y="837262"/>
            <a:ext cx="7777113" cy="51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18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CFC0BC-8106-4A3D-BACE-F0975061C1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4" y="865535"/>
            <a:ext cx="7692272" cy="512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0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DBF92-BCD9-4AF2-86F8-393F30743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7" y="1498863"/>
            <a:ext cx="7680526" cy="40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1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1262C6-16E7-448B-A16C-FEBCD0576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75" y="904652"/>
            <a:ext cx="7032396" cy="50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6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D52AB-E15F-44E6-919F-08AAF0C7B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5" y="647098"/>
            <a:ext cx="7398675" cy="55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6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19" y="1274884"/>
            <a:ext cx="6781545" cy="41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C47633-AE2E-45B1-BB90-0EE04444763F}"/>
              </a:ext>
            </a:extLst>
          </p:cNvPr>
          <p:cNvGrpSpPr/>
          <p:nvPr/>
        </p:nvGrpSpPr>
        <p:grpSpPr>
          <a:xfrm>
            <a:off x="645929" y="1624958"/>
            <a:ext cx="3528859" cy="3457254"/>
            <a:chOff x="4210635" y="633976"/>
            <a:chExt cx="3528859" cy="345725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E972F2A-CC9A-410B-A754-356468149396}"/>
                </a:ext>
              </a:extLst>
            </p:cNvPr>
            <p:cNvSpPr/>
            <p:nvPr/>
          </p:nvSpPr>
          <p:spPr>
            <a:xfrm>
              <a:off x="4210635" y="633976"/>
              <a:ext cx="3528859" cy="345725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A7C3EF33-F891-4C78-8762-04F5507C5548}"/>
                </a:ext>
              </a:extLst>
            </p:cNvPr>
            <p:cNvSpPr txBox="1"/>
            <p:nvPr/>
          </p:nvSpPr>
          <p:spPr>
            <a:xfrm>
              <a:off x="4933893" y="1041660"/>
              <a:ext cx="2034657" cy="2641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Society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A6AF6C-A4DA-4164-BF0A-C38CB428716D}"/>
              </a:ext>
            </a:extLst>
          </p:cNvPr>
          <p:cNvGrpSpPr/>
          <p:nvPr/>
        </p:nvGrpSpPr>
        <p:grpSpPr>
          <a:xfrm>
            <a:off x="4969212" y="1624958"/>
            <a:ext cx="3528859" cy="3457254"/>
            <a:chOff x="4210635" y="633976"/>
            <a:chExt cx="3528859" cy="345725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AA90CD0-B048-4556-9E54-DE88A6B53923}"/>
                </a:ext>
              </a:extLst>
            </p:cNvPr>
            <p:cNvSpPr/>
            <p:nvPr/>
          </p:nvSpPr>
          <p:spPr>
            <a:xfrm>
              <a:off x="4210635" y="633976"/>
              <a:ext cx="3528859" cy="345725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77E5EB92-CD9A-4935-80EE-8AE955351595}"/>
                </a:ext>
              </a:extLst>
            </p:cNvPr>
            <p:cNvSpPr txBox="1"/>
            <p:nvPr/>
          </p:nvSpPr>
          <p:spPr>
            <a:xfrm>
              <a:off x="5212068" y="1041661"/>
              <a:ext cx="2034657" cy="26418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4">
            <a:extLst>
              <a:ext uri="{FF2B5EF4-FFF2-40B4-BE49-F238E27FC236}">
                <a16:creationId xmlns:a16="http://schemas.microsoft.com/office/drawing/2014/main" id="{067EC6F4-3A25-46B6-B5BA-49630BF5006C}"/>
              </a:ext>
            </a:extLst>
          </p:cNvPr>
          <p:cNvSpPr txBox="1"/>
          <p:nvPr/>
        </p:nvSpPr>
        <p:spPr>
          <a:xfrm>
            <a:off x="5740156" y="2236485"/>
            <a:ext cx="2034657" cy="26418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Climate Change</a:t>
            </a:r>
          </a:p>
          <a:p>
            <a:pPr marL="0" marR="0" lvl="0" indent="0" algn="ctr" defTabSz="1066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rrow: Curved Left 13">
            <a:extLst>
              <a:ext uri="{FF2B5EF4-FFF2-40B4-BE49-F238E27FC236}">
                <a16:creationId xmlns:a16="http://schemas.microsoft.com/office/drawing/2014/main" id="{34BA8653-D761-46EC-99D3-D23E8778D0D0}"/>
              </a:ext>
            </a:extLst>
          </p:cNvPr>
          <p:cNvSpPr/>
          <p:nvPr/>
        </p:nvSpPr>
        <p:spPr>
          <a:xfrm rot="5400000">
            <a:off x="4202051" y="3367418"/>
            <a:ext cx="815313" cy="4185501"/>
          </a:xfrm>
          <a:prstGeom prst="curved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C58BE2-E4C0-438F-BD4A-049E9A49EF22}"/>
              </a:ext>
            </a:extLst>
          </p:cNvPr>
          <p:cNvSpPr txBox="1"/>
          <p:nvPr/>
        </p:nvSpPr>
        <p:spPr>
          <a:xfrm>
            <a:off x="4030862" y="5266947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Impacts</a:t>
            </a:r>
          </a:p>
        </p:txBody>
      </p:sp>
    </p:spTree>
    <p:extLst>
      <p:ext uri="{BB962C8B-B14F-4D97-AF65-F5344CB8AC3E}">
        <p14:creationId xmlns:p14="http://schemas.microsoft.com/office/powerpoint/2010/main" val="281691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3" y="1307844"/>
            <a:ext cx="7040615" cy="3686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3979" y="5205241"/>
            <a:ext cx="25823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Reuters/Tim Larsen/Governor's Office 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2840" y="503027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https://www.theatlantic.com/photo/2012/11/hurricane-sandy-the-long-recovery/100405/</a:t>
            </a:r>
          </a:p>
        </p:txBody>
      </p:sp>
    </p:spTree>
    <p:extLst>
      <p:ext uri="{BB962C8B-B14F-4D97-AF65-F5344CB8AC3E}">
        <p14:creationId xmlns:p14="http://schemas.microsoft.com/office/powerpoint/2010/main" val="663382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50" t="20074" r="13500" b="10889"/>
          <a:stretch/>
        </p:blipFill>
        <p:spPr>
          <a:xfrm>
            <a:off x="621291" y="962988"/>
            <a:ext cx="7901417" cy="4160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6700" y="512350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https://www.cnbc.com/2017/08/28/the-stunning-images-from-record-setting-flooding-in-houston-texas.html</a:t>
            </a:r>
          </a:p>
        </p:txBody>
      </p:sp>
    </p:spTree>
    <p:extLst>
      <p:ext uri="{BB962C8B-B14F-4D97-AF65-F5344CB8AC3E}">
        <p14:creationId xmlns:p14="http://schemas.microsoft.com/office/powerpoint/2010/main" val="3609024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B531D0-3BEE-4A5C-8EB2-AA286144B73A}"/>
              </a:ext>
            </a:extLst>
          </p:cNvPr>
          <p:cNvSpPr txBox="1"/>
          <p:nvPr/>
        </p:nvSpPr>
        <p:spPr>
          <a:xfrm>
            <a:off x="1555424" y="2583555"/>
            <a:ext cx="6240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consequences of extreme weather events: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disrupts agriculture, decreasing food supplies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pollutes water supplies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disrupts the local economy 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470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E73C7C-A1F8-40D0-8EC9-EFB01431B951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34967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2E73C7C-A1F8-40D0-8EC9-EFB01431B951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98882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0" y="1085850"/>
            <a:ext cx="6747119" cy="4502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7600" y="5587996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</a:t>
            </a:r>
          </a:p>
        </p:txBody>
      </p:sp>
    </p:spTree>
    <p:extLst>
      <p:ext uri="{BB962C8B-B14F-4D97-AF65-F5344CB8AC3E}">
        <p14:creationId xmlns:p14="http://schemas.microsoft.com/office/powerpoint/2010/main" val="3769985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52" y="510922"/>
            <a:ext cx="7308249" cy="5189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3350" y="56777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http://documents.wfp.org/stellent/groups/public/documents/newsroom/wfp229182.pdf</a:t>
            </a:r>
          </a:p>
        </p:txBody>
      </p:sp>
    </p:spTree>
    <p:extLst>
      <p:ext uri="{BB962C8B-B14F-4D97-AF65-F5344CB8AC3E}">
        <p14:creationId xmlns:p14="http://schemas.microsoft.com/office/powerpoint/2010/main" val="2007277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64845F-AA45-4719-BC58-E5B284A3FBB5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6575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24" y="870438"/>
            <a:ext cx="6600092" cy="4950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818" y="5874648"/>
            <a:ext cx="5945363" cy="4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41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2" y="984737"/>
            <a:ext cx="6389496" cy="4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2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8238C8-5826-4476-A8D1-685431F5DA7A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91537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139399-ACD2-4A65-BD66-8D6D7693790B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81138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8"/>
          <a:stretch/>
        </p:blipFill>
        <p:spPr>
          <a:xfrm>
            <a:off x="1150484" y="507767"/>
            <a:ext cx="6944192" cy="5292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52" y="5800249"/>
            <a:ext cx="5076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Haines and K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“The Imperative for Climate Action to Protect Health,”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England Journal of Medicine, 380:263-273, Jan 17, 2019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955070D-250C-47A6-890C-698A29999910}"/>
                  </a:ext>
                </a:extLst>
              </p14:cNvPr>
              <p14:cNvContentPartPr/>
              <p14:nvPr/>
            </p14:nvContentPartPr>
            <p14:xfrm>
              <a:off x="1333800" y="2319840"/>
              <a:ext cx="65808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955070D-250C-47A6-890C-698A299999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7960" y="2256480"/>
                <a:ext cx="6894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1666E38-5E9F-4A84-8490-A49B85D10CCE}"/>
                  </a:ext>
                </a:extLst>
              </p14:cNvPr>
              <p14:cNvContentPartPr/>
              <p14:nvPr/>
            </p14:nvContentPartPr>
            <p14:xfrm>
              <a:off x="1306440" y="2493360"/>
              <a:ext cx="7495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1666E38-5E9F-4A84-8490-A49B85D10C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0600" y="2430000"/>
                <a:ext cx="7808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A881AFD-BA87-4E04-AD48-36F172CD4F56}"/>
                  </a:ext>
                </a:extLst>
              </p14:cNvPr>
              <p14:cNvContentPartPr/>
              <p14:nvPr/>
            </p14:nvContentPartPr>
            <p14:xfrm>
              <a:off x="2439000" y="2301480"/>
              <a:ext cx="3751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A881AFD-BA87-4E04-AD48-36F172CD4F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23160" y="2238120"/>
                <a:ext cx="406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A2B5BDD-151D-44EB-9676-88FE77FAE37B}"/>
                  </a:ext>
                </a:extLst>
              </p14:cNvPr>
              <p14:cNvContentPartPr/>
              <p14:nvPr/>
            </p14:nvContentPartPr>
            <p14:xfrm>
              <a:off x="2439000" y="2392920"/>
              <a:ext cx="393120" cy="64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A2B5BDD-151D-44EB-9676-88FE77FAE3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23160" y="2329560"/>
                <a:ext cx="42444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473F815-7AD1-4A60-A4C4-42E28EF2FFD2}"/>
                  </a:ext>
                </a:extLst>
              </p14:cNvPr>
              <p14:cNvContentPartPr/>
              <p14:nvPr/>
            </p14:nvContentPartPr>
            <p14:xfrm>
              <a:off x="4266000" y="2337840"/>
              <a:ext cx="722160" cy="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473F815-7AD1-4A60-A4C4-42E28EF2FF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50160" y="2274480"/>
                <a:ext cx="7534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824907B-7BF5-45DB-B364-4782F21985E1}"/>
                  </a:ext>
                </a:extLst>
              </p14:cNvPr>
              <p14:cNvContentPartPr/>
              <p14:nvPr/>
            </p14:nvContentPartPr>
            <p14:xfrm>
              <a:off x="4284360" y="2456640"/>
              <a:ext cx="676440" cy="18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824907B-7BF5-45DB-B364-4782F21985E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68520" y="2393280"/>
                <a:ext cx="7077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2DFC4BC-3A36-4E4E-9AE9-5CC5DE76E690}"/>
                  </a:ext>
                </a:extLst>
              </p14:cNvPr>
              <p14:cNvContentPartPr/>
              <p14:nvPr/>
            </p14:nvContentPartPr>
            <p14:xfrm>
              <a:off x="5298480" y="2328840"/>
              <a:ext cx="639720" cy="27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2DFC4BC-3A36-4E4E-9AE9-5CC5DE76E69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82640" y="2265480"/>
                <a:ext cx="6710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D07E76B-1FF1-48B4-8D0D-9BDC83AAC19F}"/>
                  </a:ext>
                </a:extLst>
              </p14:cNvPr>
              <p14:cNvContentPartPr/>
              <p14:nvPr/>
            </p14:nvContentPartPr>
            <p14:xfrm>
              <a:off x="5316480" y="2475000"/>
              <a:ext cx="539280" cy="9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D07E76B-1FF1-48B4-8D0D-9BDC83AAC19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00640" y="2411640"/>
                <a:ext cx="5706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E52E706-1198-4824-8376-A94ABE6D2B86}"/>
                  </a:ext>
                </a:extLst>
              </p14:cNvPr>
              <p14:cNvContentPartPr/>
              <p14:nvPr/>
            </p14:nvContentPartPr>
            <p14:xfrm>
              <a:off x="6211800" y="2274120"/>
              <a:ext cx="840960" cy="46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E52E706-1198-4824-8376-A94ABE6D2B8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95960" y="2210760"/>
                <a:ext cx="8722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49C51A3-79C0-4DD0-98F4-45153CC34974}"/>
                  </a:ext>
                </a:extLst>
              </p14:cNvPr>
              <p14:cNvContentPartPr/>
              <p14:nvPr/>
            </p14:nvContentPartPr>
            <p14:xfrm>
              <a:off x="6275880" y="2466000"/>
              <a:ext cx="703800" cy="36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49C51A3-79C0-4DD0-98F4-45153CC3497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60040" y="2402640"/>
                <a:ext cx="73512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98CB883-2A5B-4543-AB1D-6786A08336D9}"/>
                  </a:ext>
                </a:extLst>
              </p14:cNvPr>
              <p14:cNvContentPartPr/>
              <p14:nvPr/>
            </p14:nvContentPartPr>
            <p14:xfrm>
              <a:off x="7417800" y="2310480"/>
              <a:ext cx="511920" cy="228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98CB883-2A5B-4543-AB1D-6786A08336D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401960" y="2247120"/>
                <a:ext cx="543240" cy="35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5262EF-A777-42DE-BDBF-309EC6D5C09C}"/>
                  </a:ext>
                </a:extLst>
              </p14:cNvPr>
              <p14:cNvContentPartPr/>
              <p14:nvPr/>
            </p14:nvContentPartPr>
            <p14:xfrm>
              <a:off x="3343320" y="2356200"/>
              <a:ext cx="493920" cy="11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5262EF-A777-42DE-BDBF-309EC6D5C09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327480" y="2292840"/>
                <a:ext cx="525240" cy="23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4496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0207C3-7706-4026-A4F9-E89F228F6538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8307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44A81-6B23-46E8-B328-44050079F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1" t="23498" r="14536" b="6543"/>
          <a:stretch/>
        </p:blipFill>
        <p:spPr>
          <a:xfrm>
            <a:off x="845820" y="1167342"/>
            <a:ext cx="7452360" cy="414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1BA48-9B8A-48D1-AE3C-7C1C624948F0}"/>
              </a:ext>
            </a:extLst>
          </p:cNvPr>
          <p:cNvSpPr txBox="1"/>
          <p:nvPr/>
        </p:nvSpPr>
        <p:spPr>
          <a:xfrm>
            <a:off x="2777134" y="5307542"/>
            <a:ext cx="368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U.S. coast after sea level rise of 2 ft.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(https://coast.noaa.gov/slr/#/layer/slr)</a:t>
            </a:r>
          </a:p>
        </p:txBody>
      </p:sp>
    </p:spTree>
    <p:extLst>
      <p:ext uri="{BB962C8B-B14F-4D97-AF65-F5344CB8AC3E}">
        <p14:creationId xmlns:p14="http://schemas.microsoft.com/office/powerpoint/2010/main" val="862029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3EF8F-2676-4AFA-9F58-4FF7422C6B15}"/>
              </a:ext>
            </a:extLst>
          </p:cNvPr>
          <p:cNvSpPr/>
          <p:nvPr/>
        </p:nvSpPr>
        <p:spPr>
          <a:xfrm>
            <a:off x="1330742" y="709475"/>
            <a:ext cx="661972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u="sng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Major US coastal cities – at risk from sea level rise</a:t>
            </a:r>
          </a:p>
          <a:p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     	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East Coast</a:t>
            </a:r>
            <a:endParaRPr lang="en-US" sz="12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Boston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New York City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			Philadelphia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Washington, DC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Jacksonville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   	Gulf Coast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  		Houston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New Orleans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   	West Coast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	San Diego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Los Angeles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San Francisco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Portland</a:t>
            </a:r>
          </a:p>
          <a:p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Seattle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5724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0207C3-7706-4026-A4F9-E89F228F6538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6247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67" t="14741" r="22333" b="30148"/>
          <a:stretch/>
        </p:blipFill>
        <p:spPr>
          <a:xfrm>
            <a:off x="1051560" y="1385000"/>
            <a:ext cx="6903720" cy="3689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1184" y="5074919"/>
            <a:ext cx="2487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climate change,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8, 2019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184F34-98D7-48C4-8277-189393521316}"/>
                  </a:ext>
                </a:extLst>
              </p14:cNvPr>
              <p14:cNvContentPartPr/>
              <p14:nvPr/>
            </p14:nvContentPartPr>
            <p14:xfrm>
              <a:off x="2265480" y="4438440"/>
              <a:ext cx="1626480" cy="18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184F34-98D7-48C4-8277-1893935213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9640" y="4375080"/>
                <a:ext cx="1657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D37EA2C-E953-4576-AC2A-E3BA6449F035}"/>
                  </a:ext>
                </a:extLst>
              </p14:cNvPr>
              <p14:cNvContentPartPr/>
              <p14:nvPr/>
            </p14:nvContentPartPr>
            <p14:xfrm>
              <a:off x="2292840" y="4474800"/>
              <a:ext cx="1617480" cy="5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D37EA2C-E953-4576-AC2A-E3BA6449F03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7000" y="4411440"/>
                <a:ext cx="164880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24B5032-9CF3-45AD-B717-0B8E873BC46C}"/>
                  </a:ext>
                </a:extLst>
              </p14:cNvPr>
              <p14:cNvContentPartPr/>
              <p14:nvPr/>
            </p14:nvContentPartPr>
            <p14:xfrm>
              <a:off x="3827520" y="4493160"/>
              <a:ext cx="585000" cy="36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24B5032-9CF3-45AD-B717-0B8E873BC4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11680" y="4429800"/>
                <a:ext cx="616320" cy="1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2579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679C3D-C796-4155-9CAC-0900A3A64DCF}"/>
              </a:ext>
            </a:extLst>
          </p:cNvPr>
          <p:cNvSpPr/>
          <p:nvPr/>
        </p:nvSpPr>
        <p:spPr>
          <a:xfrm>
            <a:off x="1462038" y="2514129"/>
            <a:ext cx="64753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“Global economic damages of climate change are projected to be … in 2100 for 1.5°C and 2°C … $54 and $69 </a:t>
            </a:r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trillion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respectively, relative to 1961–1990”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IPCC, “Special Report on Global Warming of 1.5 ºC,” 2018:264 									    (https://www.ipcc.ch/sr15/)</a:t>
            </a:r>
          </a:p>
        </p:txBody>
      </p:sp>
    </p:spTree>
    <p:extLst>
      <p:ext uri="{BB962C8B-B14F-4D97-AF65-F5344CB8AC3E}">
        <p14:creationId xmlns:p14="http://schemas.microsoft.com/office/powerpoint/2010/main" val="35454118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39FC1-EB63-427F-B6DC-804512D06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80" t="16323" r="37319" b="18797"/>
          <a:stretch/>
        </p:blipFill>
        <p:spPr>
          <a:xfrm>
            <a:off x="2248292" y="185878"/>
            <a:ext cx="4647415" cy="635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1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4F847-6656-4B89-B13A-5AAF2450F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2" y="1725020"/>
            <a:ext cx="7523116" cy="3407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53448DB-0BA1-40D1-88FA-CD794B206215}"/>
                  </a:ext>
                </a:extLst>
              </p14:cNvPr>
              <p14:cNvContentPartPr/>
              <p14:nvPr/>
            </p14:nvContentPartPr>
            <p14:xfrm>
              <a:off x="1059840" y="2639520"/>
              <a:ext cx="466200" cy="64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53448DB-0BA1-40D1-88FA-CD794B2062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4000" y="2576160"/>
                <a:ext cx="497520" cy="1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65F98E-931E-4C03-B225-EC8EEE953804}"/>
                  </a:ext>
                </a:extLst>
              </p14:cNvPr>
              <p14:cNvContentPartPr/>
              <p14:nvPr/>
            </p14:nvContentPartPr>
            <p14:xfrm>
              <a:off x="4165560" y="2657520"/>
              <a:ext cx="448200" cy="73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65F98E-931E-4C03-B225-EC8EEE95380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49720" y="2594160"/>
                <a:ext cx="4795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6D265DE-EE25-48DF-862C-F205CBD3D66C}"/>
                  </a:ext>
                </a:extLst>
              </p14:cNvPr>
              <p14:cNvContentPartPr/>
              <p14:nvPr/>
            </p14:nvContentPartPr>
            <p14:xfrm>
              <a:off x="5636520" y="2684880"/>
              <a:ext cx="4478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6D265DE-EE25-48DF-862C-F205CBD3D66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20680" y="2621520"/>
                <a:ext cx="47916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599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8BBA0E-5690-4D65-958A-926E0F1A4B45}"/>
              </a:ext>
            </a:extLst>
          </p:cNvPr>
          <p:cNvSpPr/>
          <p:nvPr/>
        </p:nvSpPr>
        <p:spPr>
          <a:xfrm>
            <a:off x="1294692" y="1476488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91375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7F2AC8-FD3F-4483-9547-72EE6921DF49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75755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" y="1338628"/>
            <a:ext cx="6834554" cy="3844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29" y="5183065"/>
            <a:ext cx="5945363" cy="4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1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61" y="704844"/>
            <a:ext cx="7394331" cy="48019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88422" y="550682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https://tribune.com.pk/story/726279/zarb-e-azb-operation-idps-protest-food-shortage/</a:t>
            </a:r>
          </a:p>
        </p:txBody>
      </p:sp>
    </p:spTree>
    <p:extLst>
      <p:ext uri="{BB962C8B-B14F-4D97-AF65-F5344CB8AC3E}">
        <p14:creationId xmlns:p14="http://schemas.microsoft.com/office/powerpoint/2010/main" val="4061554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D652F7-461E-408C-9258-DE714FD723B7}"/>
              </a:ext>
            </a:extLst>
          </p:cNvPr>
          <p:cNvSpPr/>
          <p:nvPr/>
        </p:nvSpPr>
        <p:spPr>
          <a:xfrm>
            <a:off x="1621366" y="2487305"/>
            <a:ext cx="59012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“climate change … [will] seriously exacerbate already marginal living standards in many Asian, African, and Middle Eastern nations, causing widespread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political instability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... foster[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] the conditions for internal conflicts, … 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Climate change acts as a threat multiplier for instability in some of the most volatile regions of the world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-- “National Security and the Threat of Climate Change,” CNA Corporation, 2007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67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15" y="1406769"/>
            <a:ext cx="7098989" cy="37784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7004" y="51852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https://www.theguardian.com/global-development/2015/mar/11/syrian-refugees-asylum-seekers-unhcr</a:t>
            </a:r>
          </a:p>
        </p:txBody>
      </p:sp>
    </p:spTree>
    <p:extLst>
      <p:ext uri="{BB962C8B-B14F-4D97-AF65-F5344CB8AC3E}">
        <p14:creationId xmlns:p14="http://schemas.microsoft.com/office/powerpoint/2010/main" val="1794576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23" y="892979"/>
            <a:ext cx="7306407" cy="47089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6650" y="560188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Reuters</a:t>
            </a:r>
          </a:p>
        </p:txBody>
      </p:sp>
    </p:spTree>
    <p:extLst>
      <p:ext uri="{BB962C8B-B14F-4D97-AF65-F5344CB8AC3E}">
        <p14:creationId xmlns:p14="http://schemas.microsoft.com/office/powerpoint/2010/main" val="18210953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75" y="731227"/>
            <a:ext cx="64865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23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61" y="631946"/>
            <a:ext cx="5087815" cy="54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656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96" y="1389184"/>
            <a:ext cx="7250004" cy="40745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5284" y="54945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https://www.aljazeera.com/investigations/generationhate/</a:t>
            </a:r>
          </a:p>
        </p:txBody>
      </p:sp>
    </p:spTree>
    <p:extLst>
      <p:ext uri="{BB962C8B-B14F-4D97-AF65-F5344CB8AC3E}">
        <p14:creationId xmlns:p14="http://schemas.microsoft.com/office/powerpoint/2010/main" val="1156497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56" y="1361586"/>
            <a:ext cx="7442688" cy="41348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2331" y="5496413"/>
            <a:ext cx="54072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https://www.express.co.uk/news/world/679744/Far-right-Austria-anti-migrant-march</a:t>
            </a:r>
          </a:p>
        </p:txBody>
      </p:sp>
    </p:spTree>
    <p:extLst>
      <p:ext uri="{BB962C8B-B14F-4D97-AF65-F5344CB8AC3E}">
        <p14:creationId xmlns:p14="http://schemas.microsoft.com/office/powerpoint/2010/main" val="147608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8BBA0E-5690-4D65-958A-926E0F1A4B45}"/>
              </a:ext>
            </a:extLst>
          </p:cNvPr>
          <p:cNvSpPr/>
          <p:nvPr/>
        </p:nvSpPr>
        <p:spPr>
          <a:xfrm>
            <a:off x="2021427" y="1936283"/>
            <a:ext cx="427976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Extreme weather events</a:t>
            </a:r>
          </a:p>
          <a:p>
            <a:pPr marL="0" marR="0" lvl="0" indent="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Higher temperatures</a:t>
            </a:r>
          </a:p>
          <a:p>
            <a:pPr marL="0" marR="0" lvl="0" indent="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    Drought</a:t>
            </a:r>
          </a:p>
          <a:p>
            <a:pPr marL="0" marR="0" lvl="0" indent="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Wildfire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Heavy rains</a:t>
            </a:r>
          </a:p>
          <a:p>
            <a:pPr marL="0" marR="0" lvl="0" indent="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    Flooding</a:t>
            </a:r>
          </a:p>
          <a:p>
            <a:pPr marL="0" marR="0" lvl="0" indent="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More powerful hurricanes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75340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46" y="1182225"/>
            <a:ext cx="6654312" cy="42287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0546" y="541093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https://www.timesofmalta.com/articles/view/20170819/local/denied-cooperation-anti-migrant-ship-lashes-out-at-malta.655976</a:t>
            </a:r>
          </a:p>
        </p:txBody>
      </p:sp>
    </p:spTree>
    <p:extLst>
      <p:ext uri="{BB962C8B-B14F-4D97-AF65-F5344CB8AC3E}">
        <p14:creationId xmlns:p14="http://schemas.microsoft.com/office/powerpoint/2010/main" val="2631775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15" y="1004572"/>
            <a:ext cx="6969369" cy="4648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572" y="5712039"/>
            <a:ext cx="5945363" cy="2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73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763A8-DF7C-43B8-94D0-46DDB2BB1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6" t="36484" r="35567" b="38409"/>
          <a:stretch/>
        </p:blipFill>
        <p:spPr>
          <a:xfrm>
            <a:off x="791850" y="2337848"/>
            <a:ext cx="7417587" cy="1885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7D3A-84EE-418E-B012-016D99CC5F08}"/>
              </a:ext>
            </a:extLst>
          </p:cNvPr>
          <p:cNvSpPr/>
          <p:nvPr/>
        </p:nvSpPr>
        <p:spPr>
          <a:xfrm>
            <a:off x="3712851" y="41855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https://www.cnbc.com/2021/04/18/us-mexico-border-climate-change-factor-behind-increased-migration.html</a:t>
            </a:r>
          </a:p>
        </p:txBody>
      </p:sp>
    </p:spTree>
    <p:extLst>
      <p:ext uri="{BB962C8B-B14F-4D97-AF65-F5344CB8AC3E}">
        <p14:creationId xmlns:p14="http://schemas.microsoft.com/office/powerpoint/2010/main" val="3136687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8238C8-5826-4476-A8D1-685431F5DA7A}"/>
              </a:ext>
            </a:extLst>
          </p:cNvPr>
          <p:cNvSpPr/>
          <p:nvPr/>
        </p:nvSpPr>
        <p:spPr>
          <a:xfrm>
            <a:off x="1209851" y="3011857"/>
            <a:ext cx="6724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Multiple, simultaneous impacts</a:t>
            </a:r>
          </a:p>
          <a:p>
            <a:pPr lvl="0" algn="ctr"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Impacts can trigger other impacts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7467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B531D0-3BEE-4A5C-8EB2-AA286144B73A}"/>
              </a:ext>
            </a:extLst>
          </p:cNvPr>
          <p:cNvSpPr txBox="1"/>
          <p:nvPr/>
        </p:nvSpPr>
        <p:spPr>
          <a:xfrm>
            <a:off x="1555424" y="2583555"/>
            <a:ext cx="62405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consequences of extreme weather events: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disrupts agriculture, decreasing food supplies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pollutes water supplies</a:t>
            </a:r>
          </a:p>
          <a:p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disrupts the local economy …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13827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984EF5-4DFC-488F-931C-02ECE72BF336}"/>
              </a:ext>
            </a:extLst>
          </p:cNvPr>
          <p:cNvSpPr txBox="1"/>
          <p:nvPr/>
        </p:nvSpPr>
        <p:spPr>
          <a:xfrm>
            <a:off x="236979" y="3229204"/>
            <a:ext cx="78053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decreased food supply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hunger  protest  political instability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0062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984EF5-4DFC-488F-931C-02ECE72BF336}"/>
              </a:ext>
            </a:extLst>
          </p:cNvPr>
          <p:cNvSpPr txBox="1"/>
          <p:nvPr/>
        </p:nvSpPr>
        <p:spPr>
          <a:xfrm>
            <a:off x="857840" y="3158589"/>
            <a:ext cx="67118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decrease in availability of water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political conflict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9254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17F448-3BB0-49D5-8A73-1C507A085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5" t="16873" r="50001" b="7067"/>
          <a:stretch/>
        </p:blipFill>
        <p:spPr>
          <a:xfrm>
            <a:off x="2512243" y="546754"/>
            <a:ext cx="4119513" cy="50134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392D31-2739-4BA3-BCCC-7009C3B09D88}"/>
              </a:ext>
            </a:extLst>
          </p:cNvPr>
          <p:cNvSpPr/>
          <p:nvPr/>
        </p:nvSpPr>
        <p:spPr>
          <a:xfrm>
            <a:off x="2861035" y="556024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Source: PRISM via the </a:t>
            </a:r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Wide Drought Tracker</a:t>
            </a:r>
            <a:r>
              <a:rPr lang="en-US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1400" dirty="0">
                <a:latin typeface="Times New Roman" panose="02020603050405020304" pitchFamily="18" charset="0"/>
              </a:rPr>
              <a:t>              	           New York Times, June 11,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394426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EB360-E83B-49BE-998E-4737AB844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8A957-3580-4772-B660-522AA6CE4E6C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61EEC-D468-4056-BD52-FC8D19FCD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5" y="1313271"/>
            <a:ext cx="7522590" cy="42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408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3DE0D-B6C0-48E9-9C42-FF02C87CE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62" y="1074656"/>
            <a:ext cx="6906075" cy="453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9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4E021-2A94-432C-9425-D33AF22C9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9" t="15591" r="37320" b="10615"/>
          <a:stretch/>
        </p:blipFill>
        <p:spPr>
          <a:xfrm>
            <a:off x="935364" y="496897"/>
            <a:ext cx="7273271" cy="5423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FB9C5-B5B7-46AD-87A9-6262F2D9E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205" y="5866346"/>
            <a:ext cx="704149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39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5A771-A989-4524-995D-7DCC01F87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3"/>
          <a:stretch/>
        </p:blipFill>
        <p:spPr>
          <a:xfrm>
            <a:off x="1091152" y="1075623"/>
            <a:ext cx="6961695" cy="47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174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31A45C-8864-44EE-819B-D53414EC1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860" y="1133573"/>
            <a:ext cx="6886280" cy="45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599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02A9E-505F-470A-8FA6-8008EF8F2E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59" y="793619"/>
            <a:ext cx="7027682" cy="52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45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8F20DB-9535-4C34-B30B-36A1A9B1FA21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70959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C1FB16-DF15-4487-A502-3C6111F85C6F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51610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52" y="510922"/>
            <a:ext cx="7308249" cy="5189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3350" y="567770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http://documents.wfp.org/stellent/groups/public/documents/newsroom/wfp229182.pdf</a:t>
            </a:r>
          </a:p>
        </p:txBody>
      </p:sp>
    </p:spTree>
    <p:extLst>
      <p:ext uri="{BB962C8B-B14F-4D97-AF65-F5344CB8AC3E}">
        <p14:creationId xmlns:p14="http://schemas.microsoft.com/office/powerpoint/2010/main" val="240283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2" y="984737"/>
            <a:ext cx="6389496" cy="47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62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439FC1-EB63-427F-B6DC-804512D06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80" t="16323" r="37319" b="18797"/>
          <a:stretch/>
        </p:blipFill>
        <p:spPr>
          <a:xfrm>
            <a:off x="2248292" y="185878"/>
            <a:ext cx="4647415" cy="635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13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4B3190-1D82-4F21-97AC-B9CE13C5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1" t="19806" r="11031" b="14031"/>
          <a:stretch/>
        </p:blipFill>
        <p:spPr>
          <a:xfrm>
            <a:off x="810705" y="1727462"/>
            <a:ext cx="7522590" cy="34030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CD98E06-7E51-4BEA-AD76-A8978B996E5C}"/>
                  </a:ext>
                </a:extLst>
              </p14:cNvPr>
              <p14:cNvContentPartPr/>
              <p14:nvPr/>
            </p14:nvContentPartPr>
            <p14:xfrm>
              <a:off x="5670720" y="3048120"/>
              <a:ext cx="349560" cy="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CD98E06-7E51-4BEA-AD76-A8978B996E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4880" y="2984760"/>
                <a:ext cx="38088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C6EF4E-8270-4440-88C0-D6AFBA0D85FD}"/>
                  </a:ext>
                </a:extLst>
              </p14:cNvPr>
              <p14:cNvContentPartPr/>
              <p14:nvPr/>
            </p14:nvContentPartPr>
            <p14:xfrm>
              <a:off x="4260960" y="3067200"/>
              <a:ext cx="375120" cy="1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C6EF4E-8270-4440-88C0-D6AFBA0D85F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45120" y="3003840"/>
                <a:ext cx="40644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05346F-0E26-4BC3-ADA2-A3B18CF50A30}"/>
                  </a:ext>
                </a:extLst>
              </p14:cNvPr>
              <p14:cNvContentPartPr/>
              <p14:nvPr/>
            </p14:nvContentPartPr>
            <p14:xfrm>
              <a:off x="5677200" y="3416400"/>
              <a:ext cx="36864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05346F-0E26-4BC3-ADA2-A3B18CF50A3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61360" y="3353040"/>
                <a:ext cx="39996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E855E36-EE00-4949-9246-2F1B7158CDF5}"/>
                  </a:ext>
                </a:extLst>
              </p14:cNvPr>
              <p14:cNvContentPartPr/>
              <p14:nvPr/>
            </p14:nvContentPartPr>
            <p14:xfrm>
              <a:off x="4254480" y="3403440"/>
              <a:ext cx="336960" cy="19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E855E36-EE00-4949-9246-2F1B7158CDF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38640" y="3340080"/>
                <a:ext cx="36828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1441431-8990-43A8-872A-4609995C9A4E}"/>
                  </a:ext>
                </a:extLst>
              </p14:cNvPr>
              <p14:cNvContentPartPr/>
              <p14:nvPr/>
            </p14:nvContentPartPr>
            <p14:xfrm>
              <a:off x="1930680" y="60069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1441431-8990-43A8-872A-4609995C9A4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14840" y="594360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2032606-C76E-4268-A1FE-68BE88519E5D}"/>
                  </a:ext>
                </a:extLst>
              </p14:cNvPr>
              <p14:cNvContentPartPr/>
              <p14:nvPr/>
            </p14:nvContentPartPr>
            <p14:xfrm>
              <a:off x="4222800" y="3594240"/>
              <a:ext cx="4384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2032606-C76E-4268-A1FE-68BE88519E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06960" y="3530880"/>
                <a:ext cx="469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951B107-B1FE-4373-8D20-0526CB3A4F1D}"/>
                  </a:ext>
                </a:extLst>
              </p14:cNvPr>
              <p14:cNvContentPartPr/>
              <p14:nvPr/>
            </p14:nvContentPartPr>
            <p14:xfrm>
              <a:off x="5677200" y="3568680"/>
              <a:ext cx="400320" cy="38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951B107-B1FE-4373-8D20-0526CB3A4F1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661360" y="3505320"/>
                <a:ext cx="431640" cy="16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555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06" y="1397559"/>
            <a:ext cx="6550269" cy="3989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637" y="5432820"/>
            <a:ext cx="5945363" cy="2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85" y="1327638"/>
            <a:ext cx="6958227" cy="3912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2815" y="5190277"/>
            <a:ext cx="4868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https://www.climatecentral.org/blogs/mid-july-heat-wave-bakes-the-us-from-coast-to-coast-16276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357" y="5446079"/>
            <a:ext cx="5945363" cy="2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853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ADCF74-5E0F-40F1-AA83-50507FD7986C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32132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334" t="8667" r="10250" b="6147"/>
          <a:stretch/>
        </p:blipFill>
        <p:spPr>
          <a:xfrm>
            <a:off x="2280533" y="549276"/>
            <a:ext cx="4836547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86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833" t="16963" r="22083" b="6593"/>
          <a:stretch/>
        </p:blipFill>
        <p:spPr>
          <a:xfrm>
            <a:off x="1402080" y="746760"/>
            <a:ext cx="6332427" cy="4770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718" y="5516880"/>
            <a:ext cx="5945363" cy="2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16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44A81-6B23-46E8-B328-44050079F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1" t="23498" r="14536" b="6543"/>
          <a:stretch/>
        </p:blipFill>
        <p:spPr>
          <a:xfrm>
            <a:off x="845820" y="1167342"/>
            <a:ext cx="7452360" cy="414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1BA48-9B8A-48D1-AE3C-7C1C624948F0}"/>
              </a:ext>
            </a:extLst>
          </p:cNvPr>
          <p:cNvSpPr txBox="1"/>
          <p:nvPr/>
        </p:nvSpPr>
        <p:spPr>
          <a:xfrm>
            <a:off x="2777134" y="5307542"/>
            <a:ext cx="368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U.S. coast after sea level rise of 2 ft.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(https://coast.noaa.gov/slr/#/layer/slr)</a:t>
            </a:r>
          </a:p>
        </p:txBody>
      </p:sp>
    </p:spTree>
    <p:extLst>
      <p:ext uri="{BB962C8B-B14F-4D97-AF65-F5344CB8AC3E}">
        <p14:creationId xmlns:p14="http://schemas.microsoft.com/office/powerpoint/2010/main" val="276368771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32DBFD-1EE9-4D44-9BD6-179E417EED82}"/>
              </a:ext>
            </a:extLst>
          </p:cNvPr>
          <p:cNvSpPr/>
          <p:nvPr/>
        </p:nvSpPr>
        <p:spPr>
          <a:xfrm>
            <a:off x="1294692" y="1485915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928203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DB008-D480-42B9-B2B2-D9B05954A141}"/>
              </a:ext>
            </a:extLst>
          </p:cNvPr>
          <p:cNvSpPr txBox="1"/>
          <p:nvPr/>
        </p:nvSpPr>
        <p:spPr>
          <a:xfrm>
            <a:off x="3090664" y="2996301"/>
            <a:ext cx="296267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Environmental Justice/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Inequalities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956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DB008-D480-42B9-B2B2-D9B05954A141}"/>
              </a:ext>
            </a:extLst>
          </p:cNvPr>
          <p:cNvSpPr txBox="1"/>
          <p:nvPr/>
        </p:nvSpPr>
        <p:spPr>
          <a:xfrm>
            <a:off x="3622860" y="2996301"/>
            <a:ext cx="18982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Climate Justice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15500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904713-D535-45FD-8072-36C2AFCF42E6}"/>
              </a:ext>
            </a:extLst>
          </p:cNvPr>
          <p:cNvSpPr/>
          <p:nvPr/>
        </p:nvSpPr>
        <p:spPr>
          <a:xfrm>
            <a:off x="1071551" y="2413337"/>
            <a:ext cx="6755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Lesson from the study of “natural disasters”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Q:  Why do “natural disasters” have unequal race/class impacts?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A: 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Differential Vulnerability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      Those who have more resources can: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Avoid trouble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before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event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Cope better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during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event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	Recover faster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after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event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0119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63" t="10687" r="31745" b="7234"/>
          <a:stretch/>
        </p:blipFill>
        <p:spPr>
          <a:xfrm>
            <a:off x="1334123" y="618523"/>
            <a:ext cx="6475753" cy="562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831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89" t="11975" r="25000" b="16666"/>
          <a:stretch/>
        </p:blipFill>
        <p:spPr>
          <a:xfrm>
            <a:off x="1320800" y="744437"/>
            <a:ext cx="6502400" cy="5369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EB8D21-6064-49FB-A6E3-7F66AFC3D7BD}"/>
                  </a:ext>
                </a:extLst>
              </p14:cNvPr>
              <p14:cNvContentPartPr/>
              <p14:nvPr/>
            </p14:nvContentPartPr>
            <p14:xfrm>
              <a:off x="3845880" y="1835640"/>
              <a:ext cx="3517200" cy="210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EB8D21-6064-49FB-A6E3-7F66AFC3D7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0040" y="1772280"/>
                <a:ext cx="354852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B42E82-510B-44AF-B8B2-C05B87C08B39}"/>
                  </a:ext>
                </a:extLst>
              </p14:cNvPr>
              <p14:cNvContentPartPr/>
              <p14:nvPr/>
            </p14:nvContentPartPr>
            <p14:xfrm>
              <a:off x="3955680" y="1835640"/>
              <a:ext cx="3407400" cy="73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B42E82-510B-44AF-B8B2-C05B87C08B3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39840" y="1772280"/>
                <a:ext cx="343872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3437AB2-56FF-4C3D-8362-CC792F693578}"/>
                  </a:ext>
                </a:extLst>
              </p14:cNvPr>
              <p14:cNvContentPartPr/>
              <p14:nvPr/>
            </p14:nvContentPartPr>
            <p14:xfrm>
              <a:off x="3471480" y="2118960"/>
              <a:ext cx="1288440" cy="146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3437AB2-56FF-4C3D-8362-CC792F69357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55640" y="2055600"/>
                <a:ext cx="131976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8387B4-C821-427E-BD78-8CE867EE1089}"/>
                  </a:ext>
                </a:extLst>
              </p14:cNvPr>
              <p14:cNvContentPartPr/>
              <p14:nvPr/>
            </p14:nvContentPartPr>
            <p14:xfrm>
              <a:off x="3425760" y="1954440"/>
              <a:ext cx="1388880" cy="265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8387B4-C821-427E-BD78-8CE867EE108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09920" y="1891080"/>
                <a:ext cx="1420200" cy="39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439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334" t="8667" r="10250" b="6147"/>
          <a:stretch/>
        </p:blipFill>
        <p:spPr>
          <a:xfrm>
            <a:off x="2280533" y="549276"/>
            <a:ext cx="4836547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592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6DB008-D480-42B9-B2B2-D9B05954A141}"/>
              </a:ext>
            </a:extLst>
          </p:cNvPr>
          <p:cNvSpPr txBox="1"/>
          <p:nvPr/>
        </p:nvSpPr>
        <p:spPr>
          <a:xfrm>
            <a:off x="1010260" y="2524960"/>
            <a:ext cx="73084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show differential impacts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already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race/ethnicity: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 in cities, the heat island effect is more intense in minority neighborhoods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 in coastal areas with high minority numbers, sea levels are rising faster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-- “natural” disasters cause more damage in poor communities of color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4733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5F3154-E31F-4F97-AFDD-CDBC132AD3C1}"/>
              </a:ext>
            </a:extLst>
          </p:cNvPr>
          <p:cNvSpPr/>
          <p:nvPr/>
        </p:nvSpPr>
        <p:spPr>
          <a:xfrm>
            <a:off x="1294692" y="1467061"/>
            <a:ext cx="6724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Climate impacts on society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3  Extreme weather events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4  Food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5 Water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6 Health and Illness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7 Economic impacts, at the level of the nation (U.S.)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8 Political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 9 Unequal impacts, globally, among nations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10 Unequal impacts, in the U.S., by State and by region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11 Unequal impacts, in the U.S., by race and class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12 The potential for catastrophic impacts</a:t>
            </a:r>
          </a:p>
          <a:p>
            <a:pPr marL="0" marR="0" lvl="0" indent="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742325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B8E1B-1B38-475B-8691-86888B2A3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24" t="24021" r="23711" b="5601"/>
          <a:stretch/>
        </p:blipFill>
        <p:spPr>
          <a:xfrm>
            <a:off x="1998484" y="701848"/>
            <a:ext cx="5467546" cy="51333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02BFCFB-A4BB-4A5E-A05A-C549F8F07F07}"/>
                  </a:ext>
                </a:extLst>
              </p14:cNvPr>
              <p14:cNvContentPartPr/>
              <p14:nvPr/>
            </p14:nvContentPartPr>
            <p14:xfrm>
              <a:off x="3069360" y="3068640"/>
              <a:ext cx="1991880" cy="64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02BFCFB-A4BB-4A5E-A05A-C549F8F07F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53520" y="3005280"/>
                <a:ext cx="2023200" cy="19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6891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8C052-D594-4069-B436-120F6A84D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1" t="14307" r="19175" b="9450"/>
          <a:stretch/>
        </p:blipFill>
        <p:spPr>
          <a:xfrm>
            <a:off x="823234" y="1168922"/>
            <a:ext cx="7345091" cy="415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718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6891C-92A1-4284-8555-6AE439EF0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0" t="15590" r="23918" b="21912"/>
          <a:stretch/>
        </p:blipFill>
        <p:spPr>
          <a:xfrm>
            <a:off x="1014281" y="1206630"/>
            <a:ext cx="6975309" cy="4270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DE578A-761F-460C-B5F7-3C1D4601D5A1}"/>
                  </a:ext>
                </a:extLst>
              </p14:cNvPr>
              <p14:cNvContentPartPr/>
              <p14:nvPr/>
            </p14:nvContentPartPr>
            <p14:xfrm>
              <a:off x="2722320" y="1589040"/>
              <a:ext cx="102348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DE578A-761F-460C-B5F7-3C1D4601D5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6480" y="1525680"/>
                <a:ext cx="10548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6FF3C8-CFBE-48C0-A87F-C1B7CBE23431}"/>
                  </a:ext>
                </a:extLst>
              </p14:cNvPr>
              <p14:cNvContentPartPr/>
              <p14:nvPr/>
            </p14:nvContentPartPr>
            <p14:xfrm>
              <a:off x="2713320" y="1735200"/>
              <a:ext cx="986760" cy="37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6FF3C8-CFBE-48C0-A87F-C1B7CBE234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7480" y="1671840"/>
                <a:ext cx="1018080" cy="1638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4B2EAE85-B53B-41CE-90D9-E3C1BEDA8419}"/>
              </a:ext>
            </a:extLst>
          </p:cNvPr>
          <p:cNvSpPr/>
          <p:nvPr/>
        </p:nvSpPr>
        <p:spPr>
          <a:xfrm>
            <a:off x="4864231" y="2450968"/>
            <a:ext cx="952107" cy="25923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93A098-4C28-4BA9-9995-8449E117141D}"/>
              </a:ext>
            </a:extLst>
          </p:cNvPr>
          <p:cNvSpPr/>
          <p:nvPr/>
        </p:nvSpPr>
        <p:spPr>
          <a:xfrm>
            <a:off x="6117996" y="2450968"/>
            <a:ext cx="876693" cy="25923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47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6891C-92A1-4284-8555-6AE439EF0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60" t="15590" r="23918" b="21912"/>
          <a:stretch/>
        </p:blipFill>
        <p:spPr>
          <a:xfrm>
            <a:off x="1014281" y="1206630"/>
            <a:ext cx="6975309" cy="4270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DE578A-761F-460C-B5F7-3C1D4601D5A1}"/>
                  </a:ext>
                </a:extLst>
              </p14:cNvPr>
              <p14:cNvContentPartPr/>
              <p14:nvPr/>
            </p14:nvContentPartPr>
            <p14:xfrm>
              <a:off x="2722320" y="1589040"/>
              <a:ext cx="1023480" cy="1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DE578A-761F-460C-B5F7-3C1D4601D5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6480" y="1525680"/>
                <a:ext cx="10548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96FF3C8-CFBE-48C0-A87F-C1B7CBE23431}"/>
                  </a:ext>
                </a:extLst>
              </p14:cNvPr>
              <p14:cNvContentPartPr/>
              <p14:nvPr/>
            </p14:nvContentPartPr>
            <p14:xfrm>
              <a:off x="2713320" y="1735200"/>
              <a:ext cx="986760" cy="37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96FF3C8-CFBE-48C0-A87F-C1B7CBE234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7480" y="1671840"/>
                <a:ext cx="1018080" cy="1638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AFF1EB45-D6FC-48BA-A168-1CC0ED5083B5}"/>
              </a:ext>
            </a:extLst>
          </p:cNvPr>
          <p:cNvSpPr/>
          <p:nvPr/>
        </p:nvSpPr>
        <p:spPr>
          <a:xfrm>
            <a:off x="3700080" y="1772280"/>
            <a:ext cx="871920" cy="3205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632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BDA4A7-93E2-46DD-8152-4DEB4A299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4" t="18339" r="8866" b="7800"/>
          <a:stretch/>
        </p:blipFill>
        <p:spPr>
          <a:xfrm>
            <a:off x="910224" y="694109"/>
            <a:ext cx="7323551" cy="51869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298DF0-0305-44F9-B0BD-723CC437B538}"/>
              </a:ext>
            </a:extLst>
          </p:cNvPr>
          <p:cNvSpPr/>
          <p:nvPr/>
        </p:nvSpPr>
        <p:spPr>
          <a:xfrm>
            <a:off x="5750741" y="5923387"/>
            <a:ext cx="2569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https://www.iea.org/weo/ </a:t>
            </a:r>
          </a:p>
        </p:txBody>
      </p:sp>
    </p:spTree>
    <p:extLst>
      <p:ext uri="{BB962C8B-B14F-4D97-AF65-F5344CB8AC3E}">
        <p14:creationId xmlns:p14="http://schemas.microsoft.com/office/powerpoint/2010/main" val="32675099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100C6-3376-4E00-9572-75060FE35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5" t="15407" r="12887" b="14765"/>
          <a:stretch/>
        </p:blipFill>
        <p:spPr>
          <a:xfrm>
            <a:off x="725864" y="1395167"/>
            <a:ext cx="7733466" cy="4006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7FF66-8522-4B86-ABDE-0442268D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35" y="5523775"/>
            <a:ext cx="5945363" cy="3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285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88FAB-74E9-468E-950D-6CE352E1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06" t="18156" r="11856" b="5785"/>
          <a:stretch/>
        </p:blipFill>
        <p:spPr>
          <a:xfrm>
            <a:off x="2686638" y="1225485"/>
            <a:ext cx="3770723" cy="3912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041DA-57D2-4023-8012-256DDAFF1D44}"/>
              </a:ext>
            </a:extLst>
          </p:cNvPr>
          <p:cNvSpPr txBox="1"/>
          <p:nvPr/>
        </p:nvSpPr>
        <p:spPr>
          <a:xfrm>
            <a:off x="3610465" y="5137609"/>
            <a:ext cx="301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Steffen,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PNAS, August 14, 2018,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115, #33, p. 8253 </a:t>
            </a:r>
          </a:p>
        </p:txBody>
      </p:sp>
    </p:spTree>
    <p:extLst>
      <p:ext uri="{BB962C8B-B14F-4D97-AF65-F5344CB8AC3E}">
        <p14:creationId xmlns:p14="http://schemas.microsoft.com/office/powerpoint/2010/main" val="30330330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88FAB-74E9-468E-950D-6CE352E1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06" t="18156" r="11856" b="5785"/>
          <a:stretch/>
        </p:blipFill>
        <p:spPr>
          <a:xfrm>
            <a:off x="2686638" y="1225485"/>
            <a:ext cx="3770723" cy="39121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A343CC6-BC09-46A4-8EFD-98FCE89D5D89}"/>
              </a:ext>
            </a:extLst>
          </p:cNvPr>
          <p:cNvSpPr/>
          <p:nvPr/>
        </p:nvSpPr>
        <p:spPr>
          <a:xfrm>
            <a:off x="2752627" y="2601798"/>
            <a:ext cx="2111604" cy="217759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28241C-92AB-4196-A5C8-0C44E814E3E5}"/>
              </a:ext>
            </a:extLst>
          </p:cNvPr>
          <p:cNvSpPr txBox="1"/>
          <p:nvPr/>
        </p:nvSpPr>
        <p:spPr>
          <a:xfrm>
            <a:off x="3610465" y="5137609"/>
            <a:ext cx="301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Steffen,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PNAS, August 14, 2018,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115, #33, p. 8253 </a:t>
            </a:r>
          </a:p>
        </p:txBody>
      </p:sp>
    </p:spTree>
    <p:extLst>
      <p:ext uri="{BB962C8B-B14F-4D97-AF65-F5344CB8AC3E}">
        <p14:creationId xmlns:p14="http://schemas.microsoft.com/office/powerpoint/2010/main" val="216604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299BF-778E-4660-AF2B-EB995737A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7" t="20272" r="37423" b="6334"/>
          <a:stretch/>
        </p:blipFill>
        <p:spPr>
          <a:xfrm>
            <a:off x="928540" y="490193"/>
            <a:ext cx="7286920" cy="54283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FFB8D9-BD2D-46EF-985A-EE7451C53792}"/>
              </a:ext>
            </a:extLst>
          </p:cNvPr>
          <p:cNvSpPr/>
          <p:nvPr/>
        </p:nvSpPr>
        <p:spPr>
          <a:xfrm>
            <a:off x="1383383" y="5918520"/>
            <a:ext cx="70038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https://www.washingtonpost.com/weather/2021/05/04/noaa-new-climate-normals/</a:t>
            </a:r>
          </a:p>
        </p:txBody>
      </p:sp>
    </p:spTree>
    <p:extLst>
      <p:ext uri="{BB962C8B-B14F-4D97-AF65-F5344CB8AC3E}">
        <p14:creationId xmlns:p14="http://schemas.microsoft.com/office/powerpoint/2010/main" val="9583430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88FAB-74E9-468E-950D-6CE352E1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06" t="18156" r="11856" b="5785"/>
          <a:stretch/>
        </p:blipFill>
        <p:spPr>
          <a:xfrm>
            <a:off x="2686638" y="1225485"/>
            <a:ext cx="3770723" cy="391212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27E3D3F-B30C-4851-88DD-9504E640D172}"/>
              </a:ext>
            </a:extLst>
          </p:cNvPr>
          <p:cNvSpPr/>
          <p:nvPr/>
        </p:nvSpPr>
        <p:spPr>
          <a:xfrm rot="2300009">
            <a:off x="4500034" y="1351703"/>
            <a:ext cx="1687398" cy="2202982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397E89-1326-487A-AE24-E4915D336DA9}"/>
              </a:ext>
            </a:extLst>
          </p:cNvPr>
          <p:cNvSpPr txBox="1"/>
          <p:nvPr/>
        </p:nvSpPr>
        <p:spPr>
          <a:xfrm>
            <a:off x="3610465" y="5137609"/>
            <a:ext cx="301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Steffen,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PNAS, August 14, 2018,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115, #33, p. 8253 </a:t>
            </a:r>
          </a:p>
        </p:txBody>
      </p:sp>
    </p:spTree>
    <p:extLst>
      <p:ext uri="{BB962C8B-B14F-4D97-AF65-F5344CB8AC3E}">
        <p14:creationId xmlns:p14="http://schemas.microsoft.com/office/powerpoint/2010/main" val="9498328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AF491-E8BD-4AAA-9579-FD02CCC16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3" t="27241" r="24845" b="6335"/>
          <a:stretch/>
        </p:blipFill>
        <p:spPr>
          <a:xfrm>
            <a:off x="667405" y="1357067"/>
            <a:ext cx="7809189" cy="41438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DCBCA8-B5DE-45CD-8770-9A8956DD9ED7}"/>
              </a:ext>
            </a:extLst>
          </p:cNvPr>
          <p:cNvSpPr/>
          <p:nvPr/>
        </p:nvSpPr>
        <p:spPr>
          <a:xfrm>
            <a:off x="4300991" y="5500933"/>
            <a:ext cx="4214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www.pnas.org/cgi/doi/10.1073/pnas.1910114117</a:t>
            </a:r>
          </a:p>
        </p:txBody>
      </p:sp>
    </p:spTree>
    <p:extLst>
      <p:ext uri="{BB962C8B-B14F-4D97-AF65-F5344CB8AC3E}">
        <p14:creationId xmlns:p14="http://schemas.microsoft.com/office/powerpoint/2010/main" val="130708086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DFBB56-AAA4-40E2-8433-B736345B1C10}"/>
                  </a:ext>
                </a:extLst>
              </p14:cNvPr>
              <p14:cNvContentPartPr/>
              <p14:nvPr/>
            </p14:nvContentPartPr>
            <p14:xfrm>
              <a:off x="730440" y="61786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DFBB56-AAA4-40E2-8433-B736345B1C1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4600" y="61153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FB3455D-BA2E-4DE0-B45C-9F48616E07F0}"/>
                  </a:ext>
                </a:extLst>
              </p14:cNvPr>
              <p14:cNvContentPartPr/>
              <p14:nvPr/>
            </p14:nvContentPartPr>
            <p14:xfrm>
              <a:off x="2965680" y="61596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FB3455D-BA2E-4DE0-B45C-9F48616E07F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49840" y="609624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3B853C4F-EF12-4E5C-8CEF-A45E0045B5E6}"/>
              </a:ext>
            </a:extLst>
          </p:cNvPr>
          <p:cNvSpPr/>
          <p:nvPr/>
        </p:nvSpPr>
        <p:spPr>
          <a:xfrm>
            <a:off x="3956400" y="5658598"/>
            <a:ext cx="4214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www.pnas.org/cgi/doi/10.1073/pnas.1910114117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1252FE-0DF9-4552-B618-DFD10DADE62D}"/>
                  </a:ext>
                </a:extLst>
              </p14:cNvPr>
              <p14:cNvContentPartPr/>
              <p14:nvPr/>
            </p14:nvContentPartPr>
            <p14:xfrm>
              <a:off x="2649240" y="41461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1252FE-0DF9-4552-B618-DFD10DADE6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39880" y="41367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A37F412E-65CA-4DDD-A784-EF4F4C983108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49539" t="22738" r="16601" b="39324"/>
          <a:stretch/>
        </p:blipFill>
        <p:spPr>
          <a:xfrm>
            <a:off x="1009596" y="1183820"/>
            <a:ext cx="7124807" cy="4490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60B1DB6-4CB6-4B7E-A0DC-FF3101A6C85E}"/>
                  </a:ext>
                </a:extLst>
              </p14:cNvPr>
              <p14:cNvContentPartPr/>
              <p14:nvPr/>
            </p14:nvContentPartPr>
            <p14:xfrm>
              <a:off x="3124080" y="2173680"/>
              <a:ext cx="4631760" cy="119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60B1DB6-4CB6-4B7E-A0DC-FF3101A6C85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08240" y="2110320"/>
                <a:ext cx="46630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706D80E-57F2-49A6-8EB6-C41AA2C44D67}"/>
                  </a:ext>
                </a:extLst>
              </p14:cNvPr>
              <p14:cNvContentPartPr/>
              <p14:nvPr/>
            </p14:nvContentPartPr>
            <p14:xfrm>
              <a:off x="1425240" y="2374560"/>
              <a:ext cx="6321600" cy="201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706D80E-57F2-49A6-8EB6-C41AA2C44D6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409400" y="2311200"/>
                <a:ext cx="635292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BD70D6D-0355-4554-8912-8464F5CB8A67}"/>
                  </a:ext>
                </a:extLst>
              </p14:cNvPr>
              <p14:cNvContentPartPr/>
              <p14:nvPr/>
            </p14:nvContentPartPr>
            <p14:xfrm>
              <a:off x="1388520" y="2648520"/>
              <a:ext cx="6330960" cy="1828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BD70D6D-0355-4554-8912-8464F5CB8A6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372680" y="2585160"/>
                <a:ext cx="636228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B07D6DB-BF6F-441E-93FD-6BE544AD0FCA}"/>
                  </a:ext>
                </a:extLst>
              </p14:cNvPr>
              <p14:cNvContentPartPr/>
              <p14:nvPr/>
            </p14:nvContentPartPr>
            <p14:xfrm>
              <a:off x="1388520" y="2968200"/>
              <a:ext cx="722160" cy="182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B07D6DB-BF6F-441E-93FD-6BE544AD0FCA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72680" y="2904840"/>
                <a:ext cx="753480" cy="30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2516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39935-B6FC-45EE-BCDB-565A2AC3B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5" t="34028" r="38210" b="27245"/>
          <a:stretch/>
        </p:blipFill>
        <p:spPr>
          <a:xfrm>
            <a:off x="660557" y="1468224"/>
            <a:ext cx="7822886" cy="39215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BC92D8-2FCA-4D7A-8186-3E5559DB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10" y="5389775"/>
            <a:ext cx="4249280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33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8DFBB56-AAA4-40E2-8433-B736345B1C10}"/>
                  </a:ext>
                </a:extLst>
              </p14:cNvPr>
              <p14:cNvContentPartPr/>
              <p14:nvPr/>
            </p14:nvContentPartPr>
            <p14:xfrm>
              <a:off x="730440" y="617868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8DFBB56-AAA4-40E2-8433-B736345B1C1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4600" y="61153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FB3455D-BA2E-4DE0-B45C-9F48616E07F0}"/>
                  </a:ext>
                </a:extLst>
              </p14:cNvPr>
              <p14:cNvContentPartPr/>
              <p14:nvPr/>
            </p14:nvContentPartPr>
            <p14:xfrm>
              <a:off x="2965680" y="61596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FB3455D-BA2E-4DE0-B45C-9F48616E07F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49840" y="609624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3B853C4F-EF12-4E5C-8CEF-A45E0045B5E6}"/>
              </a:ext>
            </a:extLst>
          </p:cNvPr>
          <p:cNvSpPr/>
          <p:nvPr/>
        </p:nvSpPr>
        <p:spPr>
          <a:xfrm>
            <a:off x="3956400" y="5658598"/>
            <a:ext cx="42143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www.pnas.org/cgi/doi/10.1073/pnas.1910114117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D1252FE-0DF9-4552-B618-DFD10DADE62D}"/>
                  </a:ext>
                </a:extLst>
              </p14:cNvPr>
              <p14:cNvContentPartPr/>
              <p14:nvPr/>
            </p14:nvContentPartPr>
            <p14:xfrm>
              <a:off x="2649240" y="41461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D1252FE-0DF9-4552-B618-DFD10DADE62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39880" y="41367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18F116A6-6036-4987-A38C-75265DD2C3C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11627" y="1182429"/>
            <a:ext cx="7120745" cy="44931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C98D26-D9C4-427B-B034-CA92902EEE48}"/>
                  </a:ext>
                </a:extLst>
              </p14:cNvPr>
              <p14:cNvContentPartPr/>
              <p14:nvPr/>
            </p14:nvContentPartPr>
            <p14:xfrm>
              <a:off x="3708720" y="3835440"/>
              <a:ext cx="2110680" cy="1558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C98D26-D9C4-427B-B034-CA92902EEE4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92880" y="3772080"/>
                <a:ext cx="2142000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1A305D64-6C78-4994-B8CD-41C9593B022D}"/>
                  </a:ext>
                </a:extLst>
              </p14:cNvPr>
              <p14:cNvContentPartPr/>
              <p14:nvPr/>
            </p14:nvContentPartPr>
            <p14:xfrm>
              <a:off x="2329560" y="4657320"/>
              <a:ext cx="5389920" cy="73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1A305D64-6C78-4994-B8CD-41C9593B022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313720" y="4593960"/>
                <a:ext cx="542124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219EBE5-2679-4E08-B298-579D564F6BD8}"/>
                  </a:ext>
                </a:extLst>
              </p14:cNvPr>
              <p14:cNvContentPartPr/>
              <p14:nvPr/>
            </p14:nvContentPartPr>
            <p14:xfrm>
              <a:off x="1397880" y="4739760"/>
              <a:ext cx="6348960" cy="657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219EBE5-2679-4E08-B298-579D564F6B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382040" y="4676400"/>
                <a:ext cx="6380280" cy="78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58012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100C6-3376-4E00-9572-75060FE35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5" t="15407" r="12887" b="14765"/>
          <a:stretch/>
        </p:blipFill>
        <p:spPr>
          <a:xfrm>
            <a:off x="705267" y="1425804"/>
            <a:ext cx="7733466" cy="4006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7FF66-8522-4B86-ABDE-0442268D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35" y="5523775"/>
            <a:ext cx="5945363" cy="3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338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88FAB-74E9-468E-950D-6CE352E1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06" t="18156" r="11856" b="5785"/>
          <a:stretch/>
        </p:blipFill>
        <p:spPr>
          <a:xfrm>
            <a:off x="2686638" y="1225485"/>
            <a:ext cx="3770723" cy="39121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44F531-EC86-4562-AB07-94A0AB36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657" y="2380629"/>
            <a:ext cx="777805" cy="10460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BAB8D2-CA3F-4CE7-9C62-9A3A2D2A7127}"/>
              </a:ext>
            </a:extLst>
          </p:cNvPr>
          <p:cNvSpPr txBox="1"/>
          <p:nvPr/>
        </p:nvSpPr>
        <p:spPr>
          <a:xfrm>
            <a:off x="3610465" y="5137609"/>
            <a:ext cx="301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Steffen,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PNAS, August 14, 2018,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115, #33, p. 8253 </a:t>
            </a:r>
          </a:p>
        </p:txBody>
      </p:sp>
    </p:spTree>
    <p:extLst>
      <p:ext uri="{BB962C8B-B14F-4D97-AF65-F5344CB8AC3E}">
        <p14:creationId xmlns:p14="http://schemas.microsoft.com/office/powerpoint/2010/main" val="561393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12513</TotalTime>
  <Words>2192</Words>
  <Application>Microsoft Office PowerPoint</Application>
  <PresentationFormat>On-screen Show (4:3)</PresentationFormat>
  <Paragraphs>303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Santa Cruz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Szasz</dc:creator>
  <cp:lastModifiedBy>Andrew Szasz</cp:lastModifiedBy>
  <cp:revision>637</cp:revision>
  <dcterms:created xsi:type="dcterms:W3CDTF">2019-03-06T20:28:05Z</dcterms:created>
  <dcterms:modified xsi:type="dcterms:W3CDTF">2021-06-30T22:25:57Z</dcterms:modified>
</cp:coreProperties>
</file>