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2"/>
  </p:notesMasterIdLst>
  <p:sldIdLst>
    <p:sldId id="894" r:id="rId2"/>
    <p:sldId id="584" r:id="rId3"/>
    <p:sldId id="850" r:id="rId4"/>
    <p:sldId id="300" r:id="rId5"/>
    <p:sldId id="898" r:id="rId6"/>
    <p:sldId id="897" r:id="rId7"/>
    <p:sldId id="900" r:id="rId8"/>
    <p:sldId id="901" r:id="rId9"/>
    <p:sldId id="899" r:id="rId10"/>
    <p:sldId id="967" r:id="rId11"/>
    <p:sldId id="597" r:id="rId12"/>
    <p:sldId id="599" r:id="rId13"/>
    <p:sldId id="600" r:id="rId14"/>
    <p:sldId id="873" r:id="rId15"/>
    <p:sldId id="858" r:id="rId16"/>
    <p:sldId id="874" r:id="rId17"/>
    <p:sldId id="455" r:id="rId18"/>
    <p:sldId id="323" r:id="rId19"/>
    <p:sldId id="322" r:id="rId20"/>
    <p:sldId id="321" r:id="rId21"/>
    <p:sldId id="877" r:id="rId22"/>
    <p:sldId id="960" r:id="rId23"/>
    <p:sldId id="913" r:id="rId24"/>
    <p:sldId id="325" r:id="rId25"/>
    <p:sldId id="959" r:id="rId26"/>
    <p:sldId id="962" r:id="rId27"/>
    <p:sldId id="957" r:id="rId28"/>
    <p:sldId id="964" r:id="rId29"/>
    <p:sldId id="948" r:id="rId30"/>
    <p:sldId id="963" r:id="rId31"/>
    <p:sldId id="965" r:id="rId32"/>
    <p:sldId id="947" r:id="rId33"/>
    <p:sldId id="938" r:id="rId34"/>
    <p:sldId id="263" r:id="rId35"/>
    <p:sldId id="930" r:id="rId36"/>
    <p:sldId id="330" r:id="rId37"/>
    <p:sldId id="920" r:id="rId38"/>
    <p:sldId id="331" r:id="rId39"/>
    <p:sldId id="919" r:id="rId40"/>
    <p:sldId id="931" r:id="rId41"/>
    <p:sldId id="907" r:id="rId42"/>
    <p:sldId id="968" r:id="rId43"/>
    <p:sldId id="853" r:id="rId44"/>
    <p:sldId id="941" r:id="rId45"/>
    <p:sldId id="943" r:id="rId46"/>
    <p:sldId id="952" r:id="rId47"/>
    <p:sldId id="933" r:id="rId48"/>
    <p:sldId id="969" r:id="rId49"/>
    <p:sldId id="970" r:id="rId50"/>
    <p:sldId id="896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4-30T19:00:43.5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13982 3298 0,'25'0'78,"1"0"-71,-1 0 0,0 0 3,1 0-2,-1 0-2,26 0 2,0 0 2,-1 0-4,1 0 4,0 0-1,-26 0-2,26 0 1,0 0-2,-1 0 2,1 0 2,0 0-2,0 0-2,-26 0 2,26 0 0,0 0 8,-26 0-6,26 0-4,-1 0 4,-24 0-2,25 0-2,-26 0 3,0 0 0,1 0-3,24 0 2,-24 0 0,-1 0 2,1 0 4,-1 0-4,0 0-4,1 0 2,-1 0 2,0 0-2,26 0-2,0 0 20,-26 0-20,1 0 4,-1 0 6,0 0 0,1 0-10,-1 0 20,1 0-20,24 0 4,-24 0-2,-1 0 0,26 0 6,-26 0-4,26 0-4,-26 0 4,26 0-3,0 0 1,-1 0 7,-24 0-7,25 0 1,-26 0-2,26 0 3,-1 0 5,-24 0-8,25 0 3,-1 0-4,1 0 4,0 0-2,0 0-1,-1 0 2,1 0-1,-26 0-1,26 0 1,0 0 0,-26 0-1,26 0 1,0 0 2,0 0-4,-26 0 3,0 0 0,26 0-2,-26 0 1,26 0-1,0 26 1,-26-26 2,26 0-2,0 0 0,0 0 0,-26 0-2,0 0 4,51 0-3,-25 0 0,-25 0 3,24 0-4,1 0 3,-26 0 0,1 0-2,25 0 2,-1 0-3,-24 0 4,24 0-4,-24 0 2,25 0 0,-1 0 9,1 0-8,-26 0-3,26 0 4,-25 0-4,-1 0 2,0 0 0,26 0 0,-26 0 1,26 0 0,0 0-1,-26 0 0,26 0 0,-26 0 7,1 0-6,25 0-1,-26 0-2,26 0 2,-26 0 2,0 0-4,26 0 5,-25 0-4,24 0-1,-24 0 3,-1 0 0,0 0-1,26 0-2,-25 0 2,-1 0 0,26 0 0,-26 0 10,0 0-3,1 0-8,-1 0 9,1 0 10,-1 0-10,0 0 8,1 0-18,24 0 4,-24 0-4,-1 0 4,26 0-2,-26 0 7,26 0-8,-26 0 3,1 0-4,25 0 4,-26 0 5,0 0 2,1 0 62,-1 0-56,0 0 1,1 0-6,-1 0-4,26 0-4,-26 0-2,1 0 0,-1 0-2,0 0 74,1 0-64,-1 0-8,1 0 10,-1 0-10,26 0-2,-26 0 11,26 0-8,-26 0 5,1 0 165,-1 0-147,-50 0 102,-1 0-126,1 0 7,-1 0-6,26 25-2,-25-25 1,25 25 0,-25-25 1,-1 0 7,1 0-1,-26 0-6,26 0 7,-1 0-9,1 0 3,0 0-2,-1 0-2,1 0 3,-26 26-1,26-26 1,-1 0-3,-24 0 4,-1 0-4,0 0 2,26 0 2,-26 0-3,26 0 0,-51 25 10,50-25-8,-25 0-2,26 25 1,-26-25-1,1 0 3,50 26-4,-26-26 4,-25 0-4,26 0 2,-26 0 0,26 0 2,-26 25-2,-25 1 7,25-26-6,26 25-3,-26-25 3,0 0-1,1 0 1,24 25-1,-24 1-1,24-26 1,-25 0-1,1 0 3,24 0-2,-24 25 0,-1-25-2,25 0 3,-24 0-2,-1 0 9,0 0-6,26 25-2,-26-25-2,26 0 2,-26 0 0,0 0 9,26 0-8,-26 0-1,26 0-2,-1 0 4,1 0-2,0 0-1,-1 0 2,1 0-1,-1 0-2,1 0 3,0 0 0,-1 0-1,-24 0-2,24 0 4,-25 0-2,26 0-1,0 0 2,-26 0-3,26 0 4,-26 0-4,0 0 3,0 0-2,1 0 1,-1 0 0,25 0 0,1 0 0,-26 0 2,26 0-4,-26 0 3,0 0-2,1 0 2,-1 0-2,0 0 1,0 0 0,1 0 2,-26 0-4,25 0 2,0 0 0,-25 0 2,0 0-4,25 0 3,-25 0-2,25 0 1,0 0 0,1 0 0,-1 0 0,0 0 0,1 0 0,-1 0 8,25 0-8,-24 0 2,24 0-3,-24 0 0,-1 0 10,25 0-10,1 0 1,-26 0 2,26 0-3,0 0 0,-52 26 1,27-26 10,24 0-12,-24 0 3,24 0 0,-25 0-1,26 0 0,0 0 0,-26 0-2,26 0 4,-26 0-2,0 0 0,26 0-1,-1 0 0,1 0 3,-26 0-2,26 0-2,-26 0 4,26 0-4,-1 0 4,1 0-4,0 0 3,-1 0 0,-25 0-3,26 0 2,0 0 1,-1 0 6,1 0-7,0 0 2,-1 0-2,1 0 0,-1 0 8,-24 0-10,24 0 4,1 0-4,-26 0 2,26 0 1,-1 0 6,1 0-5,0 0 5,-1 0-6,1 0 6,0 0 16,50 0 220,0 0-243,26 0 0,0 0-3,0-26 3,-1 26 1,1 0-2,0 0 1,0 0 0,25 0 2,0 0-4,51 0 2,-51 0 0,25 0 0,26 0 2,-25 0-2,25 0 0,-26 0-2,26 0 4,-26 0-2,26 0-2,-51 0 2,1 0 0,-52 0 2,51 0-4,-25 0 4,-1 0-4,1 0 2,-25 0 2,75 0-4,-50 0 4,25 0-2,-25 0-1,25 0 2,0 0-1,0 0 0,-25 0-2,25 0 4,-25 0-4,50 0 4,-75 0-4,24 0 2,1 0 1,-26 0 0,26 0-1,0 0-2,-26 0 2,26 0 1,-26 0-2,1 0 3,25 0-2,-1 0 0,-24 0-2,24 0 4,-24 0-2,-1 0-2,26 0 4,0 0-2,-26 0-2,26 0 2,0 0 1,-26 0 0,0 0-1,26 0-2,0 0 2,0 0 2,-1 0-4,1 0 2,0 0 2,0 0-2,-1 0-2,1 0 2,0 0 0,-26 0 2,1 0-3,-1 0 2,0 0-3,1 0 3,24 0 0,-24 0-1,-1 0-1,1 0 2,-1 0-2,0 0 2,26 0-1,-26 0-2,1 0 2,-1 0 1,26 0 0,0 0-3,-26 26 3,0-26-2,26 0 3,0 0-4,-26 0 4,51 0 6,-50 0-9,-1 0 1,1 0-1,-1 0 3,0 0-3,1 0 92,-1 0-86,0 0-3,1 0-3,-1 0-1,1 0 4,-1 0-4,26 0 4,25 0-3,-25 0 1,50 0 0,-50 0 1,-26 0-1,26 0 0,-26 0-2,1 0 4,-1 0-4,0 0 223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8T22:02:10.0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17306 6596 0,'-26'0'59,"1"0"-9,0 0-10,-1 0 14,1 0-8,0 0-26,-1 0-8,1 0-1,-26 0-3,26 0 3,-26 0 11,26 0-16,-1 0 4,1 0 10,-1 0-10,1 0 5,0 0 10,-1 0-15,1 0 0,0 0 0,-1 0 5,1 0-10,-1 0 9,1 0-8,0 0 5,-1 0-1,1 0 0,0 0 9,-1 0 13,1 0-23,-1 0 10,1 0-6,0 0 14,-1 0-6,1 0 28,0 0-38,-1 0-2,1 0 6,-1 0-9,1 0 4,0 25 9,-1-25-9,1 0 11,0 0-1,-1 0 10,26 26 91,0-1 102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8T22:02:15.4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17280 7129 0,'-25'0'14,"0"0"1,-1 0 27,1 0-3,0 0-20,-1 0-8,1 0 1,-1 0-3,1 0 0,0 0 20,-1 0-7,1 0-14,0 0 4,-1 0-4,1 0 2,-1 0 22,1 0-14,0 0 2,-1 25 12,1-25-22,-26 25 20,0-25-22,26 0 2,0 0 0,-26 0 0,26 26 0,-1-26 23,1 0-15,-1 0 1,1 0 2,0 0-2,-1 0 3,1 0 6,0 0-18,-1 0 12,1 0-4,-1 0 13,1 0 11,25 25-13,-25-25-10,-1 25 4,1-25-17,25 26 5,-51-1-2,26-25 14,-1 0-14,26 26-1,-25-26 13,25 25-11,25-25 180,26 0-180,0 0 0,0 0 4,-1 0-5,-24 0-2,25 0 3,-1 0 14,-24 0-18,24 0 4,-24 0 0,25 0 0,-1 0 13,-24 0-15,24 0 1,-24 0 1,25 0 4,-26 0 4,0 0-8,1 0-2,-1 0 12,0 0-10,1 0 1,-1 0 18,1 0-9,-1 0-9,0 0 9,1 0 0,-1 0-7,26 0 16,-26 0-21,26-25 5,-26 25-6,26-26 3,-26 26 10,1 0 3,-1 0 7,1 0 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8T22:02:21.4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17255 7788 0,'-25'0'139,"-1"0"-87,1 0-17,0 0-10,-1 0-16,1 0-1,-26 0 2,26 0 0,-1 0 2,-24 0 7,24 0-9,1 0 0,-1 0-1,1 0 3,-26 0-4,26 0 13,0 0-10,-1 0-1,1 0 0,-1 0 0,1 0 9,0 0-10,-1 0 1,1 0 13,-26 0-16,26 0 3,-1 0 13,1 0-16,0 0 3,-1 0 3,1 0-5,0 0 3,-1 0 28,1 0-19,-1 0 10,1 0-9,0 0-2,-1 0-9,1 0 40,0 0-18,50 0 276,51 0-298,26 0 2,-52 0-1,26 0-4,-50 0 3,-1 0 0,1 0 3,-1 0-6,0 0 33,1 0-6,-1 0-25,0 0 1,1 0-2,25 0 4,-1 0 5,-24 0-4,-1 0-3,26 0 0,-26 0-3,1 0 24,-1 0-20,0 0-3,1 0 12,-1 0 2,0 0-13,1 0 21,-1 0-11,1 0 12,-1 0-9,0 0 0,-25 25-16,26-25 14,-1 0 21,-25 26-20,25-26-3,-25 25 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8T22:02:41.8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17230 14637 0,'0'0'3,"-26"0"76,1 0-60,0 0-1,-1 25-10,1-25 3,-26 0-2,26 0 12,-1 0-7,-24 0-9,24 0 10,1 0-9,-1 0 14,1 0-11,0 0 1,-1 0 0,1 0 5,0 0-9,-1 0 14,1 0 0,-1 0-10,1 0 0,0 0 10,-1 0-10,1 0 30,0 0-20,-1 0 1,1 0-2,-1 0-8,1 0-2,0 0 25,-1 0-28,1 0 7,0 0-6,-1 0 7,1 0 12,-1 0-2,1 0-17,0 0 23,-1 0-6,1 0-6,0 0 29,-1 0 3,1 0 61,-1 0-71,1 0 9,50 0 146,26 0-188,25 0 2,-25 0 7,0 0-11,0 0 4,-1 0 1,-24 0 4,-1 0-7,0 0 2,26 0 1,-25 0 0,-1 0 1,0 0-1,1 0-1,-1 0 6,26 0-9,-26 0 8,26 0-9,-26 0 5,1 0 1,-1 0-1,0 0-1,1 0 6,-1 0-5,1 0-4,-1 0 18,0 0 6,1 0-11,-1 0 8,0 0-3,1 0 13,-1 0 6,1 0 44,-1 0-28,0 0-8,-25 26-19,26-26 25,-26 25-42,0 0 41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8T22:02:53.6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5481 5531 0,'-25'0'10,"0"0"39,-1 0-19,1 0-20,-1 0 11,1 0-1,-26 0 0,26 0-10,0 0 3,-1 0-6,-25 0 4,51-26 14,-25 26-22,0 0 8,-1 0 4,1 0-11,0 0 7,-1 0 19,1 0-21,-1 0 7,1-25-11,0 25 4,-1 0 11,1 0 6,0 0-12,-1 0 0,1 0-7,-1 0 2,1 0 1,0 0 11,-1 0-12,1 0 12,0 0-4,-1 0-10,1 0 1,-1 0 44,1 0-16,0 0 14,-1 0-20,1 0-10,0 0-9,-1 0 31,1 0-22,-1 0-2,1 0 8,0 0-13,-1 0-3,1 0 30,0 0-30,-1 0 0,1 0 0,-1 0 0,1 0 11,0 0 4,-1 0-21,1 0 18,50 0 256,1 0-243,-1 0-29,0 0 4,1 0 0,50 0 4,-25 0-8,-1 0 8,1 0-7,0 0 1,-26 0 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8T22:02:56.2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5532 6165 0,'-25'0'114,"-1"0"-97,1 0 2,-26 0-10,26 0 5,-26 0-7,26 0 9,-1 0-13,1 0 8,0 0 2,-1 0-7,-25 0 10,26 0-12,0 0 7,-1 0 12,1 0-16,0 0 3,-1 0 10,1 0-10,-1 0 10,1 0-10,0 0 10,-1 0-9,1 0 6,0 0-5,-1 0 8,1 0-6,-1 0-8,1 0 14,0 0-10,-1 0 0,1 0 20,0 0-10,-1 0 0,1 0 7,-1 0-4,1 0 1,0 0 23,-1 0-23,1 0-7,25-26-9,-25 26 12,-1-25 0,1 25 0,-1 0 30,1 0-30,0 0 10,-1 0-9,1 0 12,0 0-6,-1 0 66,26-25-37,0-1 54,0 1-55,51-1-9,0 26-36,50-25 0,-50 25 1,0-25-2,-1 25 11,-24 0-5,25 0-10,-1-26 9,1 26-8,0 0 4,0 0 1,-1-25-2,1 25 4,-26 0-6,1 0 14,-1 0-11,1 0-1,-1 0 21,0 0 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8T22:03:00.1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5405 6621 0,'-25'0'3,"25"-25"12,-26 25 16,26-25-22,-25 25 2,25-26-2,-25 26 2,-1 0-2,26-25 1,-25 25 1,0 0-2,-1 0 21,1 0-20,-1 0 1,1-26 1,0 26 7,-1 0 10,1 0-10,0 0 3,-1 0 8,1 0-8,-1 0-4,1 0 30,0 0-26,-1 0 1,1 0-7,0 0 7,-1 0-17,1 0 15,-1 0-11,1 0 0,0 0 2,-1 0-4,1 0 1,0 0 25,-1 0-17,1 0 6,-1 0-6,1 0-7,0 0 0,-1 0 10,1 0-10,0 0 0,-1 26 0,1-26 0,-1 25 20,1-25 0,0 0 13,-1 0 14,1 0-7,0 0-10,-1 0 161,26 26 139,-25-26-310,25 25-19,-26-25 18,26 25-19,-25 1 12,0-26-4,-1 0 26,26-26 249,26 26-250,-1 0-32,26 0-1,25 0 0,-25 0 0,-1 0 0,1 0 0,0 0 3,-26 0-6,1 0 16,24 0-13,-24 0-3,25 0 3,25 0 8,-26 0-15,1 0 10,25 0-7,-25 0 4,0 0 0,0 0 0,-1 0 4,-24 0 9,24-25-20,-24 25 18,-1 0-12,1 0 11,-1 0 30,0 0 44,1 0-56,-1 0 4,0 0 8,1 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8T22:03:04.7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6293 7357 0,'-25'0'99,"0"0"-71,-26 0-18,0 0 2,0 0-4,1 0 4,-1 0-4,0 0 4,26 0-2,-1 0 1,1 0-4,0 0 3,-1 0 2,1 0-4,-1 0 3,1 0-2,0 0 14,-26 0-14,26 0 0,-26 0 0,25 0 2,1 0 0,0 0-1,-26 0-1,26 0 0,-26 0 3,25 0-2,1 0 0,0 0-1,-1 0 2,-24 0-1,24 0-1,1 0 4,-1 0 4,-24 0-7,24 0 10,1 0-9,0 0-2,-1 0 1,1 0 10,-1 0 0,1 0-10,0 0 0,-1 0 1,1 0 8,0 0 1,-1 0-10,1 0 12,-1 0-2,1 0-1,0 0 13,-1 0-24,1 0 13,0 0-13,-1 0 6,1 0-8,-1 0 25,1 0-22,0 0 2,-1 0-2,1 0 1,0 0 11,-1 0 0,1 0-12,-1 0 14,1 0-6,0 0 13,-1 0-10,1 0 30,0 0-9,-1 0-12,1 0-9,-1 0 0,1-25 10,0 25 20,25-26-40,-26 26 30,26-25-29,0-1 40,0 1-3,0 0-6,51 25-34,0 0 2,0-26 0,-1 1 3,1 25-3,-51-25-3,51 25 3,0 0 1,-26 0-2,51 0 2,-25 0 1,25 0-4,0 0 4,0 0-5,26 0 3,-26 0 1,-25 0-2,-1 0 2,1 0 2,0 0 6,-26 0-11,1 0 12,-1 0-10,0 0 0,1 25 10,-1-25-7,0 0-6,1 25 3,-1-25 0,1 26 0,24-1 10,-24-25-7,-1 0-6,0 25 3,26-25 3,-25 26-6,24-26 13,-24 0-10,24 0 0,-24 0 0,-1 0 0,1 0 0,-1 0 14,0 0-15,1 0 8,-1 0 26,0 0 0,1 0-16,-1 0-19,1 0 11,-1 0 1,0 0-10,1 0 10,-1 0 11,0 0-22,1 0 2,-1 0-2,26 0 1,-26 0 4,1 0-7,-1 0 3,26 0-1,-26 0 12,1 0-12,-1 0 12,-25 25 59,0 1 70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8T22:03:09.3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6166 7813 0,'-25'0'39,"0"0"0,-1 0-22,1 0-4,0 0-2,-1 0-1,1 0 13,-1 0-6,1 0-7,0 0 10,-1 0-10,1 0 11,0 0 15,-1 0-29,1 0 4,-1 0-3,1 0 9,0 0-2,-1 0 0,1 0-4,0 0-2,-1 0 9,1 0-2,-26 0-7,26 0 8,-1 0-6,1 0-2,0 0 1,-1 0 0,1 0 0,-1 0 0,1 0 1,0 0 1,-1 0 4,1 0-2,0 0-4,-1 0 7,1 0-8,-1 0 12,1 0-9,0 0-4,-1 0 2,1 0 20,0 0-20,-1 0 0,1 0 0,-1 0 3,1 0-3,0 0 24,-1 0-19,1 0-7,0 0 12,-1 0-9,1 0 8,-26 0 1,26 0-10,-1 0 1,1 0 2,0 0 6,-1 0 0,1 0 5,-1 0-7,1 0 10,0 0-3,-1 0-8,1 0 34,0 0-29,-1 26-11,1-26 14,-1 0-15,1 0-2,0 0 29,-1 0-9,1 0 10,0 0 103,-1 0-80,26 25 150,51-25 131,0 0-331,25 0 0,0 0 3,-25 0-6,25 0 7,-25 0-8,-1 0 4,1 0 0,-26 0 1,26 0 1,-25 0-5,-1 0 7,0 0-8,1 0 4,24 0 0,-24 0 3,25 0-6,-1 0 3,-24 0 3,-1 0-2,0 0-5,1 0 8,-1 0-8,1 0 4,-1 0 21,0 0 58,1 0-36,-1 0-26,0 0-7,1 0 0,-1 0-6,1 0 22,-1 0-26,0 0-1,1 0 12,-1 0-10,0 0 7,1 0 13,-1 0-12,1 0 2,-1 0 9,0 0-9,1 0-12,-1 0 23,0 0-23,1 0 0,-1 0 1,1 0 2,-1 0-4,0 0 4,1 0-2,-1 0-2,0 0 13,1 0-2,-1 0 3,-25 26-1,0-1 16,0 0 3,-25-25 50,-1 0-60,1 0-10,0 0 0,-1 0 0,1 0 10,-26 0-20,0 0 0,26 0 0,-26 0 0,-25 0 0,25 26 2,1-26-4,-26 0 2,25 0 0,0 0 0,0 0 1,26 0-2,0 0 11,-1 0-10,1 0 0,-1 0 11,1 0 8,0 0 1,-1 0 10,1 0-20,0 0 10,-1 0-8,1 0-13,-1 0 0,1 0 12,0 0-9,-1 0-2,1 0-2,-26 0 1,26 0 2,-1 0 9,1 0 0,0 0-10,-1 0 10,1 0 10,0 0 11,-1 0-22,1 0-9,-1 0 2,-24 0-2,24 0 1,1 0 6,0 0-5,-1 0-4,1 0 2,-1 0 10,1 0 11,0 0 131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8T22:03:21.8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19767 5480 0,'-25'0'5,"-1"0"10,1 0 5,0 0 20,-1 0-31,1 0 2,0 0-2,-1 0 7,1 0-11,-1 0 25,1 0-20,0 0 10,-1 0 0,1 0 0,0 0 4,-1 0 1,1 0-10,-1 0-9,1 0 3,0 0 12,-1 0-11,1 0 20,0 0-10,-1 0-9,1 0-2,-1 0 11,1 0-10,0 0 20,-1 0-15,1 0-10,0 0 15,-1-26-10,1 26 1,-1 0 18,1 0-19,0-25 11,-1 25-2,1 0-9,0 0 21,-1 0-12,1 0-8,-1 0 9,1 0-1,0 0 14,-1 0 8,1 0-4,0 0-8,-1 0-8,1 0 0,-1 0 7,1 0 24,0 0-3,-1 0 41,1 0 32,0 0 97,-1 0-148,1 0 49,-1 0-80,1 0 9,0 0 3,25-25 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4-30T19:00:50.3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9389 4288 0,'25'0'32,"-25"-26"-24,26 26 9,-1 0-1,26 0-1,-26 0-6,1 0 6,-1 0-6,0-25 6,26 25-8,0 0 2,-26 0-2,1-26 3,24 26-4,1-25 10,-26 25-6,1 0-3,-1 0 0,26 0 2,0 0 7,-26 0-7,26 0-2,-26 0 2,26 0-3,0 0 11,-26 0-8,26 0-2,-26 0 0,26 0 2,-26 0 6,1 0-5,-1 0-4,0 0 2,1 0 2,-1 0-4,1 0 10,-1 0-8,0 0 1,1 0 7,-1 0-8,0 0 8,1 0 0,-1 0 1,1 0-11,-1 0 19,0 0-9,1 0 8,-1 0 180,0 0-200,1 0 5,-1 0-3,1 0 3,-1 0-2,-25 25 2,25-25-2,-25 26 2,26-26 15,-1 25 1,-76 1 201,26-26-218,0 0 12,-1 25-11,-25-25 2,26 0-7,0 0 6,-1 0-4,1 0 2,-26 0 0,26 0 2,-26 0-4,26 0 3,-26 0-2,0 0 2,26 0-2,-26 0 1,0 0 1,1 25 0,-1-25-1,0 0 0,26 0 0,-26 0-1,0 0 2,26 0-3,-1 0 4,-24 0-2,24 0 0,1 0 0,0 0-1,-1 0 0,1 0 3,-1 0 4,1 0-4,0 0-2,-1 0-2,1 0 3,0 0-2,-1 0 11,1 0-10,-1 0 0,1 0 8,0 0-10,-1 26 3,1-26 16,0 0-19,-1 0 4,26 25-4,-25-25 12,-1 0-2,52 0 94,-1 0-99,1 0-4,-1 0 1,0 0-2,1 0 4,24 0-2,1 0-2,0 0 4,0 0-4,-26 25 4,0-25-4,26 0 2,0 0 0,0 0 0,-1 0 2,1 0-2,0 0-1,25 0 2,-25 0-3,0 26 4,-1-26-4,1 0 3,0 0-1,0 25 1,-1-25-3,1 0 4,-26 0-4,1 0 3,-1 0-1,1 0 1,-1 0 13,0 0 262,1 0-272,-1 0-3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8T22:03:25.9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20300 5936 0,'-25'0'27,"-1"0"64,1 0-71,0 0-11,-1 0 17,1 0-20,-1 0 3,1 0 0,0 0 2,-1 0-2,1 0 3,0 0-4,-1 0 2,1 0 2,-1 0 7,1 0-6,-26 0-3,26 0-4,0 0 5,-1 0-3,1 26 2,-1-26 1,-24 0-2,24 0 4,1 0-5,0 0 12,-1 0-10,1 0 0,-1 0 2,1 0-4,0 0 5,-1 0 6,1 0-11,-26 0 3,26 0-2,-1 0 1,1 0 11,0 0 8,-1 0-5,1 0 6,0 0-14,-1 0 4,1 0-8,-1 0 19,1 0-21,0 0 0,-1 0 0,1 0-3,-26 0 3,26 0 13,-1 0-16,1 0 4,0 0 1,-1 0-5,26 25 6,-25-25 5,0 0 2,-1 0-11,1 0 14,-1 0-15,1 0 4,25 25 6,-25-25-8,-1 0 2,1 0-5,0 0 14,25 26-11,-26-26-1,1 0 2,-1 0 19,26 25-17,-25-25-6,0 0 3,-1 0 10,1 0 0,0 0 10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8T22:03:31.1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19640 6697 0,'-25'0'59,"0"0"-25,-1 0-7,1 0-18,-1 0 11,1 0-5,0 0 11,-1 0-11,1 0 0,0 0-6,-1 0 1,1 0 10,-1 0-9,1 0 13,0 0-19,-1 0 10,1 0-8,0 0 11,-1 0 8,1 0-22,-1 0 17,1 0-11,0 0 10,-1 0 11,1 0-16,0 0-2,-1 0 21,1 0-31,-1 0 21,1 0 6,0 0-20,-1 0 0,1 0 10,0 0-10,-1 0 7,1 0 6,-1 0 1,1 0-8,0 0-6,-1 0 1,1 0 8,0 0 12,-1 0-12,1 0-9,-1 0 11,1 0-12,0 0 47,-1 0-28,1 0 22,0 0 1,25-25-29,-26 25 12,26-25 42,51 25 20,-26 0-89,51 0 4,26 0-1,-26 0 1,26 0 1,-26 0-4,-26 0 2,1 0-1,0 0 12,-26 0-12,1 0 1,-1 0 4,0 0-8,1 0 24,-1 0 93,1 0-71,-1 0-37,0 0 6,1 0-5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8T22:03:34.4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19666 7179 0,'-26'0'54,"1"0"-35,0 0-9,-1 0 9,1 0-9,-1 0 11,1 0 10,0 0-12,-1 0 2,1 0-3,0 0 12,-1 0-5,1 0 22,-1 0-38,26 26 4,-25-26-4,0 0-2,-1 0 4,1 0 5,0 0-2,-1 0 10,1 0-18,-1 0 8,1 0 2,0 0-6,-1 0 20,1 0-15,0 0 1,-1 0-6,1 0 13,-1 0-17,1 0 24,0 0-10,-1 0-10,1 0 10,0 0-10,-1 0 20,1 0-16,-1 0 6,1 0-8,0 0-8,-1 0 10,1 0 13,0 25-6,-1-25-8,1 0 3,25 25-6,-26-25 0,1 0-1,0 26 22,-1-26-11,1 0-8,0 0 9,-1 0-4,1 0 32,50 0 386,26 0-429,0 0 4,-1 0 0,-24 0 1,-1 0-2,1 0 1,-1 0 0,0 0 0,1 0 0,-1 0 0,0 0 0,1 0 6,-1 0-12,26 0 6,-26 0 0,26 0 0,-26 25 0,1-25 0,-1 0 5,1 0-10,-1 0 15,0 0-8,1 0 6,-1 0-8,0 0 31,1 0-22,-1 0 1,1 0 10,-1 0-10,0 0 1,1 0 99,-1 0-69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8T22:03:39.5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20985 7966 0,'-25'0'139,"-26"0"-117,26 0-8,-26 0 4,26 0-12,-26 0 5,25 0-2,-24 0 2,24 0 9,1 0-10,0 0 9,-1 0-3,1 0-8,-1 0-2,1 0 15,0 0-1,-1 0-9,1 0-3,0 0 4,-1 0-4,1 0 22,-1 0-19,1 0-2,0 0 12,-1 0-2,1 0-16,0 0 25,-1 0-13,1 0-9,-1 0 6,1 0-4,0 0 11,-1-26-4,1 26-8,-26 0 4,26 0 1,-26 0-2,51-25-5,-25 25 4,-26 0 1,26 0 0,-1 0 2,-25-25-4,26 25 12,0 0-8,-26 0-4,26 0 5,-1 0-6,-25 0 5,1 0 8,24 0-11,-24 0 3,-1 0-5,0 0 4,26 0-2,-1 0 2,1 0 1,-26 0-4,26 0 1,-26 0 1,26 0 3,-1 0 5,1 0-8,0 0 3,-1 0-6,1 0 3,-1 0-1,1 0 14,0 0-16,-1 0 6,1 0-2,0 0 6,-1 0 12,1 0-8,-1 0 1,1 0 16,0 0 18,-1 0-21,1 0 24,0 0-38,-1 0-2,1 0 2,-1 0 8,1 0-9,0 0 30,-1 0-9,1 0 1,0-26 48,25 1-42,25 25 92,0 0-120,26 0-10,-26 0-1,77 0 4,-1 0-6,-24 0 7,24 0-5,-25 0-2,-25 0 4,0 0-1,-26 0 3,0 0-4,1 0 1,-1 0-3,1 0 3,-1 0 1,0 0-2,1 0 14,-1 0-13,0 0-2,1 0 4,-1 0-5,1 0 6,24 0 5,-24 0-9,-1 0 2,0 0-2,1 0 2,-1 0-2,1 0 11,-1 0-10,0 0 3,1 0-6,-1 0 4,26 0 12,-26 0-16,1 0 3,-1 0 2,26 0-4,-26 0 4,0 0 9,26 0-14,-25 0 3,-1 0 0,0 0-1,1 0 14,-1 0-11,0 0-7,1 0 6,-1 0-2,1 0 2,-1 0 21,0 0-13,1 0 0,-1 0 1,0 0 10,1 0-7,-1 0 24,1 0-38,-1 0 14,0 0-2,1 0-14,-1 0 12,0 0 2,1 0-1,-1 0-11,1 0 15,-1 0-7,0 0 5,1 0 75,-26 25-76,25-25 69,0 0-40,-25 26-29,26-26 1,-1 0 25,1 0 53,-26 25-80,25-25 10,-25 25-17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8T22:03:45.9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19260 8473 0,'-26'0'4,"1"0"7,0 0 8,-1 0-10,1 0 2,-1 0-2,1 0 1,0 0 13,-1 0-5,1 0-9,0 0 1,-1 0 11,1 0-10,-1 0 21,1 0-25,0 0 8,-1 0-11,1 0 11,-26 0-9,26 0 14,-1 0-11,1 0 2,0 0-1,-1 0-1,1 0 12,0 0 19,-1 0-10,1 0-10,-1 0 0,1 0 10,0 0 0,-1 0 40,1 0-50,0 0 10,-1 0-9,1 0-2,-1 0 31,1 0-20,50 0 283,26 0-295,0 0-6,25 0-1,-25 0 0,0 0-5,-1 0 4,26 0 0,-25 0 3,-25 0-6,24 0 3,1 0 0,-26 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8T22:03:49.5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19361 9285 0,'-25'0'98,"-1"0"-55,1 25 0,0-25-1,-1 0-34,1 0 5,0 0-5,-1 0 2,1 0-2,-1 0 13,1 0-6,0 0-5,-1 0 13,1 0-15,0 0 5,-1 0 18,-25 0-24,26 0 11,0 0-8,-1 0 1,1 0 1,0 0 19,-1 0-2,1 0-13,-1 0 5,1 0-11,0 0 29,-1 0-19,1 0 1,0 0-1,-1 0-8,1 0 8,-1 0 8,1 0-18,25-25 0,-25 25 0,-1 0 0,1 0 14,0-26-15,-1 26 28,1-25-27,-1 25 17,1 0 11,25-25-13,0-1 65,0 1-20,51 25-55,-26 0-10,1 0 5,-1 0 0,51 0 3,-25 0-6,0 0 5,-1 0-4,1 0 6,0 0-8,0 0 11,-1 0-13,-24 0 9,-1 0-6,0 0 2,1 0 6,-1 0 4,1 0 2,-26-25-15,25 25 17,0 0 13,-25-26-2,26 26-27,-1 0 32,0 0-8,-25-25-19,26 25-5,-1 0 24,1 0 29,-1 0-7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8T22:03:54.2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17382 8473 0,'-25'0'5,"-1"0"31,1 0-15,-1 0 9,1 0-11,0 0 3,-26 0-1,26 0-14,-1 0 4,1 0 4,-1 0-11,1 0 17,0 0-12,-1 0 2,1 0-2,0 0 1,-1 0 21,1 0-22,-1 0 2,1 0 0,0 0 3,-1 0 3,1 0 1,0 0-4,-1 0 1,1 0-4,-1 0 13,1 0-17,0 0 25,-1 0-23,1 0 10,0 0-1,-1 0-7,1 0 18,-1 0 12,1 0-22,0 0-8,-1 0 9,1 0-10,0 0 5,-1 0 0,1 0-3,-1 0-3,1 0 4,0 0-5,-1 0 6,1 0 0,0 0 6,-1 0-4,1 0-2,50 0 406,1 0-405,50 0-9,0 0 2,25 0 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8T22:03:58.6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17382 9183 0,'-25'0'9,"-1"0"82,1 0-41,-1 0-31,1 0 12,0 0-16,-1 0 1,1 0 13,0 0-20,-1 0 8,1 0-13,-1 0 11,1 0 0,-26 0 0,26 0-11,0 0 15,-1 0-11,1 0 0,-1 0 8,-24 0-4,50-25-4,-26 25 6,1 0-8,0 0 3,-1 0 1,1 0 10,-1 0-10,1 0 2,0 0-2,-1-25-2,1 25 14,0 0-14,-1 0 2,1-26 10,-1 26-9,1 0 8,0-25 23,-1 25-24,1 0 14,0 0-11,-1 0-2,26-26 4,-25 26-14,-1 0 28,1 0-7,0 0-10,-1 0 0,1 0 19,0 0 71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8T22:04:03.6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5786 8448 0,'0'25'68,"-26"0"335,26 1-395,-25-26 3,0 25-2,-1 0 2,1-25-2,0 26 9,-26-26-6,51 25-2,-26-25 0,1 0 0,0 26 10,-1-26 10,1 25-10,0-25 10,-1 0-20,1 0 0,-1 0 3,1 0-6,0 0 6,-1 0 15,1 0-8,0 0 3,-1 0-7,1 0 14,-1 0 11,1 0-12,0 0-9,-1 0 1,1-25 3,0 25-9,25-26 0,-26 26-5,1 0 1,-1 0-1,1-25-6,0 25 12,-1 0-10,26-26 3,-25 26 1,0 0 11,-1 0-13,26-25 3,-25 25 0,-1 0 0,1 0 7,0 0 27,-1 0-30,1 0 1,0 0-12,-1 0 16,1 0-9,-1 0 8,1 0-4,0 0 0,-1 0-5,1 0 10,0 0 10,-1 0-9,1 0-2,-1 0 23,1 0-14,0 0 2,-1 0 15,1 0-19,0 0-7,-1 0 1,1 0 30,-1 0-29,1 0 20,0 0 11,-1 0-5,26-25 84,-25 25-102,25-26-7,0 1 86,0 0-58,25 25-20,1 0-19,24 0-2,1-26 1,25 26 0,-25 0 0,25 0 0,-25 0 5,-26 0-10,26-25 6,0 25 12,-26 0-17,1 0 4,-1 0 11,0 0-2,1 0 21,-1 0-16,0 0-15,1 0-1,-1 0 5,1 0-7,-1 0 25,0 0 3,1 0-19,-1 0 5,0 0-9,-25 25-1,51-25 1,-25 0 13,24 26-19,1-1 5,0-25-1,-26 25 1,1 1 1,-1-26-1,0 0 9,1 25-9,-1-25 11,0 0 18,1 0 72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8T22:04:08.0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5811 9209 0,'-25'0'81,"-1"0"-50,1 0-14,0 0 33,-1 0-30,1 0 0,0 0 0,-1 0 0,1 0-10,-1 0 13,1 0-15,0 0 4,25-26-5,-26 26 3,1 0 3,0 0-6,25-25 13,-26 25-8,1 0 7,-1 0-10,26-25 1,-25 25 0,0 0 13,-1-26-13,1 26 7,0 0-7,-1-25 10,1 25-10,-1 0 3,1-26-6,0 26 3,-1 0 4,1 0-5,-26 0-2,26 0 7,-1 0-8,1 0 14,0 0-10,-1 0 0,1 0 0,0 0 0,-1 0 0,1 0 14,-1 0-16,1 0 1,0 0 1,-1 0-1,1 0 11,0 0 1,-1 0-12,1 0 13,-1 0 6,1 0-8,0 0 21,-1 0-28,1 0 6,0 0-9,-1 0 1,1 0-2,-1 0 18,1 0-16,0 0-1,25 26-1,-26-26 2,1 0 1,0 25 9,-1-25 9,1 0 0,-1 0 10,1 0 0,0 0 9,-1 0 1,1 0 41,0 0-44,25 26 103,-26-26-70,52 0 113,-1 0-186,26 0 14,-1 0-11,1 0 2,0 0-5,0 0 3,-26 0 0,0 0 1,1 0 9,-1 0-1,1 0 2,-1 0-2,0 0 15,1 0-13,-1 0 27,0 0-41,1 0 13,-1 0-5,1 0 0,-1 0-4,0 0 8,1 0-9,-1 0 1,0 0 8,1 0-8,-1 0-1,1 0 30,-1 0-30,0 0 10,1 0-11,-1 0 2,0 0 2,26 0 5,0 0-9,-26 0 1,26 0 0,-26 0 0,26 0 10,-25 0 4,-1 0-14,0 0-4,1 0 24,-1-26-10,0 26 13,1 0-16,-1-25-7,1 25 0,-1 0 0,0 0 0,1 0 0,-1 0 2,26 0-4,-26 0 2,1 0 0,-1 0 10,0 0 24,1 0-17,-1 0 52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4-30T19:00:54.5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14083 4364 0,'0'-26'81,"26"26"-73,-1 0 6,-25-25 27,25 25-25,1 0 0,-1 0-2,1 0 2,24-25 2,-24 25-2,-1 0-10,0 0 2,1 0 2,25 0-3,-26 0 2,26 0-1,-26 0-2,0 0 3,26 0 0,0 0-1,-26 0-2,26 0 2,0 0 0,0 0 0,-26 0 2,0 0-4,1 0 2,24 0 2,-24 0-2,-1 0 6,1 0 4,-1 0 6,0 0-8,1 0-8,-1 0-2,0 0 2,1 0 10,-1 0-10,1 0 0,-1 0 0,0 0-2,1 0 4,24 0 4,-24 0-6,-1 0 0,1 0 2,-1 0-4,0 0 2,1 0 9,-1 0 0,0 0-1,1 0-1,-1 0 2,1 0-1,-1 0 32,0 0-42,26 0 12,-26 0-12,1 0 2,-1 0 2,1 0-4,-1 0 12,-50 0 120,25 25-123,-26-25-7,1 0-1,-1 25-1,1-25 4,0 0-2,-1 0-1,-24 0 8,-1 0-7,25 0 0,-24 0 2,-1 0-4,0 0 2,-25 0 0,0 0 2,0 0-4,25 0 4,0 0-4,1 0 2,-27 0 1,27 0-2,-26 0 3,25 0-4,0 0 2,26 0 2,-26 0-4,26 0 3,-26 0 0,25 0-3,1 0 4,-26 0-3,26 0 1,-26 0-1,26 0 3,-1 0 1,-24 0-6,24 0 2,1 0 1,0 0-1,-1 0 1,1 0 0,-1 0 205,1 0-198,0 0 6,-1 0 10,1 0-5,0 0-2,-1 0-10,1 26-4,-1-26 6,1 0-10,-26 0 4,26 0-2,50 0 120,1 0-122,-1 0 2,0 0 3,1 0-4,-1 0 7,1 0-3,-1 0-4,0 0 2,26 0-4,-26 0 5,26 0 6,0 0-8,-26 0-1,26 0 2,0 0-2,-26 0 2,1 0-3,-1 0 2,26 0 0,-26 0 0,26 0 0,0 0 0,-1 0 2,1 0 4,-26 0-4,26 0-4,0 0 2,-26 0 2,1 0 4,-1 0-6,0 0 0,1 0 0,-1 0 2,1 0 6,-1 0 8,0 0-8,1 0-1,-1 0 0,0 0-5,1 0-4,-1 0 36,1 0-20,-1 0-4,0 0-2,1 0-8,-1 0-2,0 0 77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4T18:03:33.5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19844 10530 0,'-18'0'0,"1"0"78,-1 0-47,1 0-31,-1 0 31,0 0-31,1 0 32,-1 0-17,-17 0 1,17 0-1,-17 0 1,17 0 0,1 0-1,-1 0 1,0 0 0,1 0-1,-1 0 16,0 0-15,1 0-16,-1 0 16,-17 0-1,17 0 17,0 0-17,1 0 1,-1 0-1,1 0-15,-19 0 32,19 0-1,-1 0-15,0 0-1,1 0 1,-1 0-1,0 0 32,1 0 16,-1 0-32,1 0-15,-1 0-1,0 0 1,1 0 0,-1 18-1,0-18-15,1 0 31,-1 0-31,0 0 32,1 0 46,-1 0-63,0 0 1,1 0 0,-1 0-1,1 0 1,-1 0 0,0 0-16,1 0 15,-1 0 1,0 0-1,1 0 1,-1 0 31,0 0-31,1 0-1,-1 0 1,1 0-1,-1 0 1,-17 0 0,17 0-16,-17 0 15,-1 18 1,19-18 0,-18 0-1,17 0 1,0 0-1,1 0 1,-1 0 0,0 0 77,1 17-77,-1-17 15,0 0-15,1 18 0,-1-18-1,1 0-15,-1 18 16,0-18-1,-35 0 1,36 0 0,-1 0-1,-17 0 1,-3987 0 15,7991 0-15,-3987 0-1,-17 0 1,-3969 0 0,7973 0-1,-3987 0 17,0 0-17,1 0 16,-1 0-15,0 0 0,1 0 15,-1 0 0,1 0-15,-36 0-1,17 0 1,19 0 0,-36 0-1,17 0 1,19 0 0,-1 0-1,1 0 1,-1 0-1,0 0 32,1 0-31,-1 0 31,0 0-32,1 0 1,-36 0 0,-18 17-1,36-17 1,0 0 0,-36 0-1,36 0 1,-18 0-1,18 0 1,17 0 0,-35 0-1,36 0 1,-1 0 15,0 0-15,1 0-1,-1 0 1,0 0 0,-17 0-1,0-17 1,-1 17 0,-34 0-1,35 0 1,-36 0-1,36 0 1,17 0 0,-17 0-1,0 0 1,17 0 15,0 0-15,1 0-1,-1 0 1,0 0 0,1 0-1,-1 0 1,0 0 0,1 0-1,-1 0 1,-35 0-1,18 0 1,17 0 0,-35 0-1,-17 0 17,-3952 0-17,7956 0 1,-4005 0-1,54 0 1,-54 0 0,36 0-1,17 0-15,0 0 16,-34 0 0,-19 0-1,36 0 1,-36 0-1,36-18 1,0 18-16,-1 0 16,-52 0-1,53 0 17,-18 0-17,0-18 1,18 18-1,-18 0 1,35 0 0,-17 0-1,0-17 1,-1 17 0,19 0-1,-1-18 1,0 18-1,1 0 1,-1-18 0,0 18-1,-17 0 32,0 0-31,17-17-1,-35 17 1,-17 0 0,52 0-1,-52 0 1,17 0 0,17 0-1,19 0 1,-18 0-1,17 0 1,0 0 15,1 0 32,-1 0-32,0 0-15,-17 0-1,17 0 1,-17 0-16,0 0 16,-18 0-1,-35 17 1,0 1-1,52-18 1,-34 0 0,-1 0-1,36 0 1,0 0 15,-1 0-15,19 0-1,-1 0 1,0 0 0,1 0-1,-1 0 32,0 0-16,1 0-31,-18 0 16,17 0 0,0 18-16,1-18 390,-1 0-374,-17 0 0,-36 0-16,-17 35 15,-71 0 1,89-35-1,-1 18 1,1 0 0,34-18 15,19 0-31,-36 0 31,17 0-15,1 0-1,-18 0 1,-3951 0 0,7955 0-1,-4004 0 1,18-18 0,0 18-1,0-18 1,17 18-1,0 0 1,-17 0 0,17 0 15,1 0-15,-1 0 30,0 0-30,1 0 0,-36 0-1,0 0 1,18 0 0,-36 0-1,-17 0 1,53 0-1,-18 0 1,18 18 0,17-18-16,-17 0 15,17 0 17,0 0-17,-17 0 1,17 0-1,1 0 1,-1 0 0,-17 0-1,0 0 17,17 0-17,0 0 1,-17 0-16,17 0 15,-17 0 1,17-18 0,-17 18-1,-18 0 17,36-17-17,-1 17 1,-35 0-1,35 0 1,-35-18 0,18 18-1,18 0 1,-36 0 0,17 0-1,1 0 1,0 0-1,0 0 1,17 0 0,0 0-1,1 0 17,-1 0-17,-17 0 1,17 0-1,0 0 1,-17 0 0,0 0-1,0 18 1,17-18 0,-17 17-1,17-17 1,-17 0-1,17 0 32,1 0-15,-1 0-17,0 0 16,1 0-15,-1 0 0,0 0 15,1 0-15,-1 0-1,0 0 1,-17 0-1,35-17 1,-18 17-16,-17 0 16,-35-18-1,-1 18 17,36 0-17,-36 0 1,36 0-1,0 0 1,-1 0 0,19 0-1,-19 0 1,19 0 0,-1 0 15,1 0-16,-1 0 1,0 0 0,1 0 15,-1 0-15,0 0-1,-17-18 1,17 18-1,1 0 1,-1 0 0,1 0-1,-1 0 17,0 0 436,1 0-452,-19 0 0,1 0-1,-106 0 1,35 0-1,71 0 1,-36 0 0,18 0-1,36 0 1,-19 0 15,1 0-15,18 0-1,-19 0 1,19 0 0,-1 0-1,-17 0 1,17 0 0,0 0-1,1 0 16,-1 0 1,1 0-32,-1 0 15,-3986 0 1,7973 0 15,-3987 0-15,-35 0-1,18 0 1,17 0 0,-17 0-1,17 0 1,1 0 0,-19 0-1,19 0 16,-1 0 1,0 0-17,1 0 17,-1 0-1,0 0-16,-17 0 1,18 0 0,-1 0-1,-17 0 1,17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4T18:03:53.9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19774 9966 0,'-18'0'78,"0"0"-78,1 0 16,-1 0-16,0 0 15,-52 0 1,35 0 15,-18 0-15,0 0-1,35 0 1,-17 0 0,-1 0-1,19 0 1,-1 0 0,1 0-1,-1 0 1,-17 0-1,17 0 1,0 0 0,1 0-1,-1 0 1,0-18-16,1 18 31,-1 0-15,-17 0-1,17 0 1,-17 0 0,17 0-1,-17 0 17,17 0-17,1 0 1,-1 0-1,0 0 1,1 0-16,-1 0 16,-35 0-1,36 0 1,-19 0 15,1 0-15,0 0-1,17 0 1,-35 0 0,36 0-1,-36 0 1,17 0 0,1 0-1,-18 0 1,36 0-1,-1 0 1,-35 0 0,18 0-1,17 0 17,-17 0-1,17 0-16,-17 0 1,17 0 0,1 0-1,-36 0 1,0 0 0,18 0-1,17 0 1,-35 0-1,35 0 1,-17 18 0,0-18-1,17 0 1,1 0 0,-1 0 15,0 0-16,-17 0 1,0 0 0,17 0-1,0 0 1,-17 0 0,0 0-1,17 0 1,-35 0-1,36 0 1,-19 0 0,19 0-1,-1 0 1,-17 0 15,17 0-15,1 0-16,-1 0 31,0 0-15,1 0-1,-19 0 1,19 0 0,-19 0-1,19 0 1,-1 0-1,1 0-15,-1 0 16,-17 0 0,-1 0-1,19 0 1,-36 0 15,0 18 0,-18-18-15,36 0 0,-18 0-1,0 0 1,36 0 0,-19 0-16,19 0 15,-36 0 1,0 17 15,18-17-15,17 0-1,-17 0 1,-36 18 0,53-18 15,-35 0-16,18 0 1,18 0 0,-4005 0-1,7955 0 1,-3950 0 0,-19 0-1,1 0 1,0 0-1,0 0 1,-54 0 0,54 0-1,-18 0 1,0 0 0,36 0 15,-1 0-16,0 0 1,1 0 0,-1 0-1,1 0 32,-1 0 16,0 0-16,1 18-32,-19-18-15,19 0 16,-19 0-1,-52 17 1,53 1 0,-36-18-1,1 17 1,35-17 0,-1 18-1,-17-18 1,36 0-1,-36 0 1,17 0 0,19 0-1,-18 0 1,-1 0 15,1 0-15,-36 0-1,54 0 1,-18 0-16,17 0 16,0 0-1,1 0 1,-1 0 0,0 0-1,1 0 48,-1 0 93,18 18-109,-18-18-32,1 0-15,-1 0 16,1 17 0,-54 1-1,-17 0 1,-3952-18 0,7939 17 15,-4005 1-16,71-18 1,-18 0 0,-18 0-1,53 0 1,-17-18 0,18 18-1,-1-17 1,0 17 15,1 0 469,-19 0-484,19 0-1,-19 0-15,1 0 16,17 0-16,-17 0 47,18 0-32,-1 0 1,0 17 31,18 1-16,-17-18-15,-1 0-1,0 0 1,1 0-16,-19 18 16,19-18-1,-18 0 1,17 0 0,0 0-1,-17 0 1,17 0 15,1 0 16,-1 0 0,0 0-16,1 0-15,-1 0-1,1 0 1,-1 0 0,-17 0-1,17 0 1,-17 17-1,-36-17 1,-17 0 0,53 0-1,-36 0 1,36 0 0,0 0-1,-18 0 1,0 0-1,35 0 1,0 0 0,-17 0-1,18 0 17,-1 0-17,0 0 32,1 0 0,-1 0-31,-17 0-1,17 0 1,0 0-1,1 0 1,-19 0 0,1 0-1,0 0 1,17 0 15,-17 0-15,17 0-16,1 0 15,-54 0 1,36 0 0,17 0-1,-35 0 1,18 0 15,17 0 125,1 0-77,-1 0-64,1 0 16,-1 0-31,0 0 16,-88 0 0,54 0-1,-37 18 1,1-18 0,53 0 15,-36 17-16,18-17 1,36 0 0,-1 0-1,0 0 1,1 0 0,-1 0 15,1 0 16,-1 0-16,0 0-15,1 0 15,-1 0-31,0 0 15,1 0 1,-1 0 0,0 0-1,1 0 1,-1 0 15,0 0 0,1 0 32,-1 0-32,1 0-15,-1 0 15,0 0-31,1 0 16,-1 0-1,0 0 1,1 0 0,-1 0 30,0 0-14,1 0-1,-1 0-15,1 0-1,-1 0 1,-17 18-1,17-18 1,-35 0 0,18 18-1,17-18 1,1 0 0,-1 0-1,0 0 16,1 0 63,-1 0-47,0 0-16,1 0-31,-19 0 16,19 0 0,-1 0-1,1 0 1,-1 0 15,0 0-15,1 0-16,-1 0 15,-17 0 1,-1-18 0,-69 0 15,-1-17-16,70 35 1,-34-53 0,17 53-1,35 0 1,1 0 0,-1 0 15,0 0-16,1 0 1,-1 0 0,0 0-1,1 0 1,-18 0 406,-1 0-422,-52 0 15,18 0 1,-19 0-16,36 0 16,-52 0-1,52 0 1,-53 0 0,0 0 15,71 0-16,-36 0 1,1 0 0,34-17-1,19 17 1,-19 0 0,19 0-1,-18-18 1,17 18-1,-17 0 1,-18-18 0,0 18-1,35 0 1,-52-17 0,17 17 15,35 0-16,-35 0 1,35 0 0,1 0-1,-1 0 1,1 0 15,-1 0-15,0 0 15,1 0 594,-1 0-594,0 0-15,1 0-16,-1 0 16,0 0-1,-70 0 1,53 0-1,-18 0 1,0 0 0,36 0-1,-19 0 1,19 0 0,-1 0 15,0 0 0,1 0 0,-1 0 1,0 0-17,1 0 16,-1 0-15,0 0 0,1 0 15,-1 0 0,1 0-15,-1 0 15,0 0-15,1 0-1,-1 0 1,0 0 0,1 0 62,-1 0-31,0 0-16,1 0-16,-1 0 1,1 0 0,-1 0 15,0 0 0,1 0-15,-1 0-1,0 0 17,1 0-32,-1 0 31,0 0-15,1 0-1,-1 0 16,0 0 2469,1 0-2484,-1 0 0,1 0-1,-1 0 1,0 0 0,1 0-1,-1 0 1,0 0 109,1 0-63,-1 0-30,0 0-17,1 0 16,-1 0-15,1 0 0,-1 0-1,0 0 1,1 0-16,-1 0 16,0-18 15,-17 18-16,17 0 1,1 0-16,-1 0 16,1 0 15,-1 0 0,0 0 79,1 0-64,-1 0 1,0 0 0,1 0 47,-1 0-63,0 0-15,1 0-1,-1 0 17,1 0-1,-1 0 31,0 0-30,1 0-17,-1 0 17,0 0-17,1 0 1,-1 0-1,0 0 1,1 0 0,-1 0-1,0 0 1,1 0 0,-1 0-1,1 0 1,-1 0-1,0 0 1,1 0 0,-1 0 93,0 0-78,1 0 1,-1 0-1,0 0 0,1 0-15,-1 0 15,1 0 0,-1 0-15,0 0-1,1 0-15,-1 0 16,0 0 15,1 0-15,-1 0 0,0 0-1,1 0 1,-1 0 15,18-18 32,-18 18-48,1 0 423,-1 0-391,1 0-32,-1 0 1,0 0-1,1 0 17,-1 0-17,-17 0 1,17 0 0,0 0 15,1 0-31,-1 0 31,1 0-15,-1 0-1,0 0 1,1 0 15,-1 0-15,0 0-1,1 0 48,-1 0-32,0 0 0,1 0 1,-1 0-17,1 0 1,-1 0 0,0 0 15,1 0 16,-1 0 0,0 0-32,1 0 16,-1 0-15,0 0 15,18-17 1,-17 17 93,-1 0-32,1 0 360,-1 0-374,0 0 46,1 0 78,17-18 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4T18:04:05.4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19791 9419 0,'0'-17'31,"-17"17"-15,-1 0 0,0-18-16,1 18 15,-19 0 1,19 0 0,-36-18-1,-3951 18 16,7937 0-15,-3986 0 0,36 0-1,-36 0 1,35 0 0,-17 0-1,0 0 1,17 0-1,0 0 1,-17 0 0,0 0-1,17 0 1,-17 0 0,0 0-1,-1 0 16,19 0-15,-36 0 0,35 0-1,0 0 1,-17 0 0,17 0 15,1 0-16,-1 0 1,-17 0 0,17 0-1,-17 0 1,-36 0 0,19 0-1,16 0 1,-17 18 15,18-18-15,17 0-1,1 18 1,-1-18 0,1 0-1,-1 0 16,0 17 16,1-17-31,-1 0 0,0 18-1,-17-18 1,17 0-1,1 0 1,-1 17 0,-17-17-1,17 0 1,1 0 0,-19 0-1,-17 0 1,36 18-1,-1-18 1,-17 0 0,17 0-1,-35 18 1,18-18 0,0 0-1,-18 0 16,18 0-15,17 17 0,-53-17-1,18 0 1,18 0 0,17 0-16,-17 0 15,-71 0 1,89 0-1,-54 18 1,-35-18 0,89 0-1,-107 18 1,36-18 0,35 0-1,-35 0 16,-18 0-15,88 0 0,-87 0-1,52 0 1,17 0 0,-34 0-1,-1 17 1,36-17-1,-18 0 1,18 0 0,17 18-1,-35-18 1,18 18 0,-18-18 30,0 0-30,18 0 0,0 0-1,-18 0 1,17 0 0,-16 0-1,-1 0 1,35 0-1,-35 0 1,35 0 0,1 0-16,-36 0 31,35 0-15,-17 0-16,17 0 15,-52 17 16,-18 1-15,52-18 0,-34 17-1,34-17 1,-16 0 0,-1 18-1,35-18 1,-35 0-1,35 0 1,1 0 31,-1 0 0,0 0-32,1 0 17,-1 0-17,1 0 1,-19 0 0,-34 0-1,34 0 1,-52 0-1,35 0 1,18 0 0,-35 0-1,17 0 1,17 0 0,-34 0-1,17 0 1,18 0 15,17 0-15,-17 0-1,17 0 1,0 0 0,1 0-1,-1 0 1,0 0-1,1 0 1,-1 0 0,-17 0-1,-3969 0 1,7973 0 0,-3987 0 530,0 0-514,1 0-32,-19 0 15,19 0 1,-1 0 0,1 0-1,-1 0 1,0 0-1,1 0 1,-1 0 0,-17 0-1,-3969 0 1,7955 0 0,-4022 0-1,54 0 1,-36-18 15,35 18-15,0 0-1,18-17 1,-17 17 0,-1 0-1,0-18 16,1 18-15,-1 0 0,-35 0-1,18 0 1,-53 0 0,35 0-1,18 0 1,-18 0 15,35 0-15,0 0-1,-17 0 1,0-17 0,17 17-1,-17 0 1,-18 0-1,18 0 1,-36-18 0,36 18-1,-3987 0 1,7973 0 0,-4004-18-1,36 18 1,-18 0 15,-18-17-15,17 17-1,-34 0 1,-36 0 0,53 0-1,-70 0 1,34 0-1,54 0 1,0 0 0,0 0-1,17 0-15,0 0 16,-17-18 0,17 18-1,1-18 32,-1 18-31,0 0-1,-17-17 1,0 17 0,17 0-16,-17 0 15,-53 0 1,52 0-1,-34 0 1,17 0 0,18 0-1,-18-18 1,35 18 0,-17 0-1,-18 0 16,-18-18-15,54 18 0,-54 0-1,1 0 1,34 0 0,-17 0-1,1 0 1,34 0-1,-17 0 1,-1 0 0,19 0-1,-1 0 1,0 0 0,1 0-1,-18 0 1,17 0 15,0 0 0,1 0-15,-1 18 0,0-18 390,1 0-406,-1 0 15,0 0 1,-52 0 0,-36 0-1,18 0 1,53 0 0,-36 0-1,0 0 1,36 0-1,0 0 1,17 0 0,1 0-16,-1 0 15,-35 0 1,35 0 0,1 0-1,-19 0 16,1 0-15,18 0 0,-19 0-1,19 0 1,-36 0 0,17 0-1,19 0 1,-18 0-1,-1 0 1,1 0 15,17 0-15,1 0 0,-19 0-1,19 0 1,-1 0 15,1 0-15,-19 0-1,19 0 1,-1 0 0,-17 0-1,17 0 1,0 0-1,1 0 1,-1 0 0,-17 0-1,17 0 1,1 0 0,-1 0-1,-17 0 1,17 0 15,-53 0-15,-17 0-1,35 0 1,-35 0 0,18 0-1,-3952 0 1,7955 0-1,-3950 0 1,-1 0 0,-17 0-1,17 0 1,1 0 15,-19 0 594,19 0-609,-19 35-16,1-17 15,-18 0 1,-17 17 0,-1-17-1,36-18 1,-36 17 0,1-17-1,52 0 1,-17 0 15,17 0-15,1 0-1,-1 0 1,0 0 0,1 0 15,-1 0 31,0 0-15,1 0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4T18:04:29.7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6880 11218 0,'-18'-17'31,"0"17"0,1 0-15,-1 0-1,0 0-15,-17 0 16,17 0 0,-17 0-1,0 0-15,0 0 16,-18 0-1,0 0 17,17 0-17,19 0 1,-1 0 0,-17 0-1,17 0 1,-35 0-1,36 0 1,-1 0 15,0 0-31,1 0 16,-19 0 0,-16 0 15,16 0-16,19 0 1,-1 0-16,-17 0 31,17 0-15,-17 0 0,0 0-1,17 0 1,-35 0-1,-18 0 1,36 0 15,0 0-15,-18 0 0,35 0-1,-35 0 1,36 0-1,-1 0 17,1 0-1,-1 0 16,0 0 15,1 0-30,17 17 171,-18-17-188,0 0 17,1 0 14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4T18:05:22.0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17869 8925 0,'17'0'0,"18"0"15,1 0 1,34 0 0,-17 0-1,-18 0 1,1 0 15,17 0-15,-36 0-1,19 0 1,-19 0 0,1 0-1,0 18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4T18:05:25.5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19456 9031 0,'18'18'15,"-1"-18"1,1 0 15,0 0-15,-1 0 15,-17 17-31,18-17 31,0 0 1,-1 0-17,1 0 16,-1 0 48,1 0 30,0 0 0,-1 0-77,1 0 30,0 0 79,-1 0-94,-34 0 234,-19 0-281,19 0 15,-1 0 1,0 0 0,-34 0-1,34 0 1,-17 0-16,17 0 16,-17 0-1,-18 0 1,17 0-1,1 0 1,18 0 0,-54 0-1,18 0 1,18 0 0,0 0-1,-18 0 16,17 0-15,1 0 0,17 0-1,-17 0 17,17 0-17,1 0 1,-1-17-1,1 17 17,-19 0-17,-17 0 1,18 0 0,0 0-1,-18 0 1,35 0 15,-17 0-15,17 0-1,1 0 1,-1 0 0,0 0-1,1 0 1,-1 0-1,-17 0 1,0 0 0,17 0-1,-17 0 1,-1 0 15,19 0-31,-18 0 31,17-18-15,0 18 0,18-18 31,0 1-16,18 17-16,88-18 1,-53 1 0,35 17-1,0 0 1,-53 0 0,53 0-1,-17 0 1,-36 0 15,18 0-15,-18 0-1,-17 0 1,17 0 0,1 0-1,-19 0 1,1 0-1,0 0 1,-1 0 0,1 0-1,0 0 1,-1 0 31,1 0-32,-1 0 1,1 0 0,0 0-1,-1 0 1,1 0 31,0 0-16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4T18:05:27.6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17110 8996 0,'18'0'31,"-1"0"-15,19 0-1,17 0-15,-18 0 16,53 0 0,-70 0-1,17 0-15,0 0 31,0 0-15,-17 0 0,17 0-1,-17 0 1,0 0 0,-1 0-1,1 0 16,0 0-15,-1 0 0,1 0-1,-1 0 1,1 0 0,0 0-1,-1 0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4T18:05:28.9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16493 8943 0,'17'0'0,"1"0"16,0 0-16,52 0 16,-17 0-1,18 0 16,-18 0-15,-18 0 0,18 0-1,0 0 1,-36 0 0,1 0-1,35 0 1,-35 0-1,-1 0 1,1 0 15,-1 0-15,1 0 0,0 0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4T18:05:30.1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16105 8961 0,'17'0'16,"19"0"-1,-1 0 1,53 0 0,0 0-1,-53 0 1,36 0 0,-18 0-1,-35 0 1,-1 0-1,1 0 1,0 0 0,-1 0 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4T18:06:01.4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6121 5574 0,'0'-18'47,"18"18"0,17 0-31,-17 0-1,-1 0 1,36 0 0,-35 0-1,17 0 1,0 0-1,1 0 1,-19 0 0,1 0-1,0 0 1,17 0 0,-18 0-1,1 0-15,-18 18 16,18-18-1,-1 0 1,1 18 15,0-18-15,-1 0 0,1 17-1,0-17 1,17 0-1,0 0 1,-17 0 0,-1 18-1,19-18 1,17 0 0,-36 0-1,1 0 1,35 0-1,-36 0 1,19 0 15,17 0-15,-36 0 0,36 17-1,-18-17 1,1 0-1,34 0 1,1 0 0,-36 0-1,53 0 1,-35 0 0,-35 0-1,52 0 1,-17 0-1,-17 0 1,17 0 15,-36 0-15,18 0 0,1 0-1,-1 18 1,-17-18-1,35 0 1,-1 18 0,-16-18-1,34 17 1,-34-17 0,-1 0-1,35 18 1,1-18-1,-36 0 1,36 18 0,-1-18 15,-34 0-15,34 17-1,-17-17 1,-18 0-1,54 0 1,-19 0 0,-35 0-1,36 0 1,17 0 0,-35 0-1,18 0 1,17 0-1,-53 0 1,36 0 0,-1 0 15,-17 0-15,18 0-1,17 0 1,-53 0-1,53 0 1,1 0 0,-54 0-1,53 0 1,-17 18 0,-36-18-1,35 0 1,1 0-1,-36 0 1,18 0 0,-18 0 15,-17 0-15,35 0-1,-18 0 1,1 0-1,16 0 1,1 0 0,36 0 15,-54 0-15,0 0-16,18 0 15,53 0 1,-88 0-1,87 0 1,-52 0 15,-17 0-15,34 0 0,1 0-1,-36 0 1,35 0-1,1 0 1,17 0 15,-17 0-15,-18 0 0,35 0-1,35 0 1,-70 0-1,0 0-15,18 18 16,35-18 0,-53 0 15,70 0-15,-35 0-1,-53 0 1,54 0-1,-19 0 1,-35 0 0,54 0-1,-36 0 1,-18 0 0,71 0-1,0 0 1,-71 0-1,53 0 1,-17 0 15,-36 0-15,0 0 0,18 0-1,-35 0 1,17 0-1,-17 0 1,-1 0 15,19 0-15,-19 0 0,1 0-1,-1 0 1,1 0 31,0 0-32,-1 0 376,1 0-375,35 0-16,17-18 15,19 0 1,-36 18-16,-1-17 15,54 17 1,-70-18 15,-1 18-15,18 0 0,0-18-1,17 18 16,-34 0-15,-19 0-16,18 0 16,36 0-1,-36 0 1,1 0 0,34 0-1,-17 0 1,-18 0 15,1 0-15,-19 0-16,1 0 31,0 0-15,17 0-1,0 0 16,-17 0-15,-1 0 0,1 0 31,0 0 62,-1 0-78,1 0 0,0 0-31,17 0 32,0 0-32,0 0 15,1 0 1,-19 0-16,1 0 16,0 0-1,-1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0T17:14:25.5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2734 16916 0,'-17'0'0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4T18:06:21.0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6121 6174 0,'18'0'0,"17"0"16,-17 0 0,-1 0-1,18 0-15,1 0 16,52 0-1,-53 0 1,1 0-16,-1 0 16,53 0-1,-53 0 1,18 0 0,18 0-1,-54 17 1,19-17-1,17 0 1,-18 0 0,0 18 15,18-18-15,-35 0-1,35 18 1,-18-18-1,-17 0 1,34 0 0,19 0-1,-36 35 1,1-35 0,34 0-1,-35 0 1,18 0-1,18 0 1,-54 0 0,54 0 15,17 0-15,-35 17-1,35-17 1,1 0-1,-54 0 1,71 0 0,-18 0-1,-53 0 1,89 0 0,-36 0-1,-53 0 1,18 0-1,18 0 1,-36 0 0,35 0 15,1 0-15,-36 0-1,36 0 1,-18 0-1,-18 0 1,36 0 0,17 0-1,-53 0 1,36 18 0,17-18-1,-53 18 1,71-18-1,-53 0 1,-18 17 0,36-17 15,17 18-15,-18-18-1,19 18 1,16-18-1,-34 0 1,17 17 0,18-17-1,-35 18 1,17-18 0,0 0-1,-35 0 1,35 0-1,36 0 1,-107 0 0,89 0 15,-18 0-15,-53 0-1,1 0 1,-1 0-1,-17 0 1,-1 0 0,1 0-1,0-18 32,-1 18-31,1 0-16,-1 0 15,1-17 1,17 17-16,-17 0 16,88 0 15,-18-18-15,-53 18-1,36-18 1,-1 18-1,-52 0 1,35-17 0,-35 17-1,35 0 1,-18-18 0,-18 18-1,19 0 1,-1-18-1,-17 18 1,-1 0 0,19 0 15,-19 0-15,1 0-1,35 0 1,-36 0-1,19 0 1,-19 0 0,1 0-1,17 0 1,-17 0 0,0 0-1,-18-17 16,17 17 329,1 0-345,70 0-15,-17 0 16,17 0 0,-18 0-1,54 0 1,-18 35 0,-71-35-1,18 18-15,-18-18 16,36 17-1,-1-17 1,-35 0 0,36 0-1,-53 0 17,35 0-17,-18 0 1,-17 0-1,17 0 1,0 0 0,18 0 15,-18 18-15,1-18-1,-1 0 1,35 0-1,-34 0 1,52 0 0,-18 0-1,-17 0 17,18 0-17,-1 18 1,-17-18-1,18 0 1,17 0 0,-53 0-1,54 0 1,-19 0 0,-35 0-1,54 0 1,-1 0-1,-53 0 1,36 0 0,-1 0-1,-52 0 17,17 0-17,0 0 1,-17 0-1,35 0 1,-18 0 0,0 0-1,54 0 1,-19 0 0,-17 0-1,35 0 1,-52 0-1,-1 0-15,0 0 16,18 0 0,18 0-1,-54 0 17,19 0-17,16 0 1,-16 0-1,-1 0 1,18 0 0,-35 0-1,35 0 1,-18 0 0,0 0-1,0 0 1,-17 0-1,17 0 1,-17 0 0,0 0 15,-1 0-15,18 0-1,-17 0 32,0 0-31,-1 0 343,1 0-343,53 0-16,-1-18 15,54 18 1,-19-18 0,37 18-1,-90 0 1,37 0-1,-19 0 1,-35 18 0,54-18-1,-19 18 1,-34-18 0,34 17-1,18-17 1,-35 0-1,35 0 1,-17 0 0,-36 0-1,36 0 17,-18 0-17,-18 0 1,0 0-1,0 0 1,-17 0 0,17 0-1,1 0 1,-1 0 0,36 0-1,-1 0 1,-35 0-1,36 0 1,-18 0 0,-18 0-1,18 0 17,-18 0-17,-17 0 1,0 0-1,17 0 1,-17 0 0,34 0-1,19 0 1,0 0 0,17 0-1,-35 0 1,-18 0-16,0 0 15,53 0 1,-35 0 0,-17 0 31,-19 0-32,1 0 1,-1 0-1,1 0 142,0 0-110,-1 0 140,1 0-140,0 18-16,-1-18 0,1 0 251,0 0-267,17 0-15,0 0 16,-17 0 0,-1 0-1,1 0 1,0 0-1,-1 0 17,1 0-17,0 0 1,-1 0 0,19 0-1,-19 0 1,18 0-1,-17 0 1,0 0 0,-1 0-1,1 0 1,-18-18 562,-18 18-578,1 0 31,-1 0-31,-17 0 32,-18 0-32,0-35 15,-53 35 1,53-18-1,-35 18 1,17-17 0,54 17-1,-36 0 1,0 0 0,35 0-1,-17 0 1,0 0-1,17 0 1,-17 0 0,-18 0-1,35 0 17,-35 0-17,-35 0 1,53 0-1,-88 0 1,17 0 0,53 0-1,-71 0 1,36 0 0,35 0-1,-35 0 1,0 0-1,52 0 1,-34 0 0,-1 0-1,54 0 17,-19 0-17,-16 0 1,16 0-1,1 0 1,-18 0 0,18-18-1,-36 18 1,1 0 0,52 0-1,-35 0 1,0 0-1,18 0 1,0 0 0,-1 0 15,19 0-15,-19 0-1,1 0 1,-18 0 15,-17 0-15,34 0-1,-69 0 1,-3952 0 0,8008 0-1,-4022 0 1,36 0-1,0 0 1,-18 0 0,0 0-1,18 0 17,-1 0-17,1 0 1,0 0-16,-1 0 15,-34 18 1,-18-18 0,35 17-1,-71-17 1,18 18 0,71-18-1,-53 0 1,53 0-1,-1 0 1,-16 0 0,34 0 15,0 0 0,1 0-15,-1 0 15,0 0-15,1 0-1,-1 0 1,-17 18 0,-36-18-1,1 0 1,52 0-1,0 0-15,1 0 16,-19 0 0,19 0-1,-18 0 17,-1 0-17,19 0 1,-36 0-1,17 0 1,19 0 0,-54 0-1,-17 0 1,53 0 0,-18 0-1,-18 0 1,54 0-1,-54 0 1,1 0 0,52 0-1,-53-18 17,36 18-17,17 0 16,1 0-15,-1 0 0,1-18-1,-1 18 1,0-17 0,1 17-1,-36 0 1,17 0-1,-69 0 1,16 0 0,19 0-1,-18 0 1,-18 0 15,71 0-15,-54 0-1,36 0 1,18 0 0,-18 0-1,18 0 1,0 0 0,-18 0-1,-18 0 1,36 0-1,-36 0 1,18 0 0,18-18-1,-35 18 17,-19 0-17,72 0 1,-54 0-1,1 0 1,52 0 0,0 0-1,1 0 1,-1 0-16,0 0 16,1 0-1,-1 0 16,1 0-15,-1 0 31,0 0-47,1 0 31,-1 0-31,0 0 16,-17 0-1,0 0 1,-18 0 0,18 0-1,17 0 32,18-18-31,-18 18 546,1 0-546,-1 0-16,-35 0 31,-70 0-15,-18 0-1,88 0 1,-36 0 0,37 0-1,34-17 1,-17 17 0,35-18-1,-18 18 1,-17-17-1,17 17 1,0 0 0,1-18-1,-19 0 17,19 18-17,-3987-17 1,7955 17-1,-3969-18 1,1 18 0,-36 0-1,35-18 1,-17 18 0,0 0-1,17 0-15,-17-17 16,-18 17-1,17 0 1,19 0 0,-18 0 15,-1 0-15,1 0 15,17 0-16,1 0 1,-1 0 0,0 0 15,1 0-15,-18 0-1,17 0 1,-35 0-1,35 0 1,-17 0-16,0 0 16,-36 0-1,36 0 17,-18 0-17,0 0 1,35-18-1,-17 18 1,0 0 0,17 0 15,18-18 0,36 18 47,52 0-78,-18 0 16,36 0 0,-18 0-1,89 0 1,-89 0-1,35 0 1,18 18 0,-52-18-1,-1 18 1,0-18 0,-53 0-1,36 17 1,-1-17-1,-34 0 1,17 0 0,17 0-1,-35 0 17,36 0-17,0 0 1,-54 0-1,36 0 1,18 0 0,-54 0-1,54 0 1,-18 0 0,-36 0-1,36 0 1,-17 0-1,-1 0 1,0 0 0,36-17-1,-36 17 17,36 0-17,-19 0 1,-34 0-1,35-18 1,18 18 0,-54 0-1,36 0 1,-35 0 0,-1 0-1,1 0 1,0 0-1,-1 0 17,1 0-17,0 0 17,-1 0-1,1 0-16,17-18 1,-17 18 0,17 0-16,0 0 15,54-17 1,-1-1 0,-53 18-1,36-18 1,-54 1-1,36 17 1,0 0 0,-35 0-1,17-18 17,-17 18-17,-1 0 1,1 0-1,0 0 1,17 0 15,-18 0-15,19 0 0,-1 0-1,36 0 1,-36 0-1,18 0 1,0 0 0,-18 0-1,-17 0-15,-1 0 16,36 0 15,-35 0-15,-1 0-1,19 0 1,-19 0 0,1 0-1,35 0 1,-35 0 0,17 0-1,-18 0 1,19 0 15,-1 0-15,-17 0-1,-1 0 1,19-17 15,-19 17-15,19 0-1,-19 0 1,1 0 0,-1 0 31,1 0-16,0 0-16,-1 0 17,1 0-1,0 0-15,-1 0 15,1 0 0,0 0 78,-1 0-93,1 0 0,-1-18-1,36 18 1,-17 0 0,17-18-1,-36 18 1,1 0-1,-1 0 110,1 0 0,0 0-78,-1 0 0,-52 0 156,-18 0-203,-106 0 16,1-17 0,-125 17-1,160-36 1,-18 36-16,35 0 15,-106 0 1,124 0 0,-88 0-1,17 0 17,106 0-17,-106 0 1,18 0-1,53-17 1,-71 17 0,-52-18-1,140 18 1,-158-18 0,52 18-1,89 0 1,-71 0-1,1 0 1,105 0 0,-71 0-1,36 0 1,53 0 15,-53 0-15,17 0-1,53 0 1,-87 0 0,52 0-1,17 0 1,-16 0 0,-1 0-1,17 0 1,1 0-1,-18 0 1,36 18 0,-19-18-1,19 0 17,-19 0-1,1 18-16,17-18 1,-70 17 0,18 1-1,34 0 1,-34-1 0,-1-17-1,71 18 1,-35-18-1,-3987 18 1,7991-18 0,-4004 0-1,-18 17 17,18-17-17,-36 18 1,-17-18-1,70 0 1,-35 17 0,53 1-1,-17-18 267,-19 0-267,-17 0 1,-52 0-16,-19 0 15,71 0 1,-70 0 0,17 0-1,88 0 1,-52 0 15,-1 0-15,36 0-1,0-18-15,17 18 16,-70-35 0,52 35-1,-34-17 1,-18-1 0,52 18-1,-16-18 1,34 18-1,0-17 1,-35 17 0,18-18-1,17 18 1,1 0 15,-36 0-15,35 0-1,-17 0 1,0-18 0,-1 18-1,1 0 1,0 0 0,17 0-1,-17 0 1,0 0-1,-18 0 17,0 0-17,35 0 1,1-17 15,-36 17-15,17 0-1,-17 0 1,18 0 0,18 0-1,-72 0 1,19 0 0,17 0-1,-35 17 1,17-17-1,36 18 1,-18-18 0,18 0-1,-1 0 1,1 0 15,0 0-15,17 0-1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4T18:06:32.6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6192 10654 0,'0'-18'157,"0"1"-79,35 17 0,0-18-63,0 18-15,1 0 16,34 0 0,-52 0-1,17 0 1,-17 0 15,-1 0-15,1 0 46,0 0-30,-1 0-32,1 0 15,17 0 1,-17 0-1,35 0 1,-18 0 0,-17 0-1,35 0 1,-36 0 15,1 0-31,53 0 31,17 0-15,-18 0 0,54 0-1,-71 0 1,35 0-16,-35 0 16,88 0-1,-71 0 1,54 0-1,-18-35 1,-53 35 0,70 0-1,-35-18 1,-52 0 0,34 18 15,18-17-16,-52 17 1,34 0 0,1 0-1,-36 0 1,0 0 0,36-18-1,-1 18 1,19 0-1,-1 0 1,-35 0 0,35 0-1,35 0 1,-105 0 15,88-17-15,-53 17-1,-18 0 1,71 0 0,-71 0-1,-17 0 1,17 0 0,-17 0-1,-1 0 16,1 0 1,0 0-1,-1 0 0,19 0-15,-19 0-1,1 0 1,52 0 0,19 0-1,-54 0 1,71 0 0,-1 0-1,-52 0 1,36 0-1,34 0 1,-70 0 0,35 0-1,0 0 1,-35 0 15,18 0-15,-18 0-1,-18 0 1,-17 0 0,35 0-1,-36 0 1,36 0 0,0 17-1,-18-17 1,71 18-1,18 17 1,-54-17 0,54-1-1,34-17 1,-69 18 0,34 0 15,1-1-16,-89-17 1,35 0 0,-17 18-1,-35-18 1,0 0 0,-1 0 437,1 0-453,88 0 15,52 18 1,72 34 0,-124-34-1,70 35 1,-53-35-1,-52-1 1,0-17-16,-18 0 16,88 0-1,-88 0 1,70 0 15,-52 0-15,-54 0-1,36 0 1,0 0 0,-35 0-1,17 0 1,18 0 0,-18 0-1,18 0 1,-18 0-1,-17 0 1,53 0 0,-19 0-1,-34 0 1,53 0 0,-1 0 15,-35-17-16,89 17 1,-36-18 0,-35 18-1,35-18 1,0 18 0,-35 0-1,53-17 1,-35-1-1,-36 18 1,18 0 0,17-18-1,-52 18 1,53-17 15,-1 17-15,-17 0-1,18 0 1,17 0 0,-53 0-1,36-18 1,-18 18 0,-36 0-1,19 0 1,17 0-1,-36 0 1,18 0 0,18 0-1,-17 0 1,17 0 15,-18 0-15,0 0-1,36 0 1,17 0 0,-53 0-1,36 0 1,-1 0 0,-35 0-1,1 0 1,34 0-1,-34 0 1,-1 0 0,0 0-1,-17 0 1,35 0 15,17 0-15,-34 0 281,105-35-282,88-18 1,-88 0-16,18 35 16,-89 18-1,124-17 1,-123 17-1,17 0 1,-17-18 0,-36 18-1,18 0 1,-18 0 0,-17 0 15,17 0-16,18 0 1,-18 0 0,18 0-1,0 0 1,-18 0 0,36 0-1,0 0 1,-54 0-1,36 0 1,0 0 0,-35 0-1,17 0 1,-17 0 0,-1 0 15,18 0-16,-17 0 1,0 0 0,-1 0-1,1 0 1,-3969 0 0,7973 0-1,-3987 0 1,-18 0-1,19 0 1,17 0 0,-18 0-1,0 0 1,18 0 0,-35 0 15,17 0-16,-17 0 1,-1 0 0,1 0-1,0 0 32,-1 0 0,1 0-31,0 0-1,-1 0 1,1 0 0,17 0-16,-17 0 31,-1 0-16,19 0 1,-19 0 0,1 0-1,0 0 1,-1 0 15,1 0 0,0 0-31,-1 0 32,1 0-32,-1 0 31,1 0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4T18:06:40.7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6139 11112 0,'17'0'125,"1"-17"-93,0 17-17,-1 0 17,1 0-17,-1 0-15,19-18 16,17 18-1,17 0 1,18 0 0,1-17-1,-54 17 1,35-18 0,1 18-1,-53 0 16,17 0-15,0 0 0,-17 0-16,17 0 15,0 0 1,36 0 0,-36 0-1,36 0 1,-1 0-1,-52-18 1,35 18 0,17 0-1,-34 0 1,17 0 0,17 0 15,-52 0-16,35 0 1,17 0 0,-34 0-1,34 0 1,-35 0 0,36 0-1,17 0 1,-53 0-1,18 0-15,0 0 16,36 0 0,-1 0-1,-18 0 1,18 0 0,-52 0 15,17 0-16,17 0 1,-35 0 0,36 0-1,17 0 1,-53 0 0,36 0-1,35 0 1,-71 0-1,53 0 1,36 18 0,-89-18-1,53 0 1,1 18 0,-54-18 15,35 0-16,1 0 1,-53 0 0,17 0-1,18 0 1,-36 0 0,19 0-1,17 0 1,-36 0-1,36 0 1,0 0 0,18 0-1,-19 0 1,54 0 0,-88 0-1,53 0 16,-1 17-15,-35-17 0,36 0-1,-1 18 1,-34-18 0,34 0-1,-34 0 1,-1 0-1,18 0 1,0 0 0,-18 0-1,0 0 1,18 0 0,-18 0 15,36 0-16,-36 0 1,18 0 0,18 0-1,-1 17 1,-17-17 0,53 36-1,-53-36 1,-35 0-1,35 0 1,-1 0 0,-34 0 15,0 0-15,-1 0 15,1 0-16,0 0 1,-1 0 0,19 0 15,-19 0-15,54 17-1,-1-17 1,-34 0-1,-1 0 1,18 0 0,-36 0-1,19 0 1,-19 0 0,1 0 30,0 0-14,-1 0 15,1 18-32,0-18-15,17 0 31,-18 0-31,19 0 16,-19 0 0,1 0-16,0 0 15,17 0 1,-17 0 0,-1 0 30,-34 0 329,-1 0-359,0 0 0,1 0-16,-19 0 15,-105 0 1,106-18 0,-53 1 15,17-1-16,36 18 1,-89-18 0,19-17-1,34 18 1,-70-36 0,17 17-1,36 19 1,-53-1-1,0 0 1,35 1 0,-70-18-1,-18 17 1,88 18 0,-88-18-1,53 1 16,53-1-15,-1 0 0,1 1-1,53-1 1,0 0 0,-4005 1-1,8009 17 16,-3986 0 1,34 0 93,54 0-110,35 0-15,-1 53 16,19-36 0,52 54-1,-105-53 1,70 17-1,18-18 1,-106 1 0,88 35-1,35-18 1,-105-17 0,87 0-1,1-1 16,-71-17-15,71 0 0,0 0-1,-106 0 1,70 0 0,-87-17-1,-1 17-15,18-18 31,-36 18-15,1 0 0,0 0-1,-18-18 298,0 1-266,-36-1-32,-17 0 1,-35 1-16,-18-19 16,18 19-1,-71 17 1,18 0-1,71 0 1,-89 0 0,18 0-1,88 0 1,-88 0 0,35 0-1,18 0 16,-18 17-15,-35-17 0,88 0-1,-106 36 1,0-36 0,71 0-1,-70 0 1,-1 0-1,88 0 1,-70 0 0,0 0-1,88 0 1,-70 0 0,17 0-1,53 0 16,-35 0-15,17 0 0,36 0-1,-18 0 1,0 0 0,35 0-1,-17 0 1,17 0-1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4T18:06:43.9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6421 11148 0,'35'0'15,"-70"0"-15,141 0 16,-71 0-1,0 0 1,-17 0 0,0 0-1,-1 0 17,1 0-17,-18 17 1,17-17-1,1 0 1,0 0 0,35 18-1,-18 0 1,0-18-16,1 0 16,16 0-1,19 17 1,-53-17-1,52 18 1,-35 0 0,71-1-1,-35-17 1,-36 0 0,-17 18-1,17-18 16,-17 0-15,-1 0 0,1 0 124,0 0-108,-1 0-1,1 0-31,17 0 15,0 18 1,18-18 0,18 0-1,-36 0 1,0 0 0,1 0-1,-19 0 1,1 0-1,0 0 17,-18 17 30,17-17-31,1 0 16,0 18-31,-1-18 0,1 0-1,-3969 0 1,8008 17-1,-3969-17 1,-35 18 0,35-18-1,18 0 1,-71 0 0,71 18-1,-36-18 16,-17 0-15,18 17 0,-1-17-1,-52 0 1,53 0 0,-1 0-1,-34 0 1,34 0-1,1 0 1,-36 0 0,0 0-1,18 0 1,-35 0 0,17 0-1,-17 0 16,-1 0-15,1 0 0,0 0-1,-1 0 1,19 0 0,-1 0-1,0 0-15,0 0 16,36 0-1,-1 0 1,-34 0 0,-19 0-1,1 0 1,17 0 0,18 0 15,-18 0 0,1 0-15,-19 0-1,1 0-15,17 0 32,-17 0-17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4T18:06:54.2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14782 10689 0,'0'0'15,"0"-17"1,17 17 0,1 0-1,0 0 1,-1 0 0,1 0-1,0 0 1,-1 0-1,1 17 1,-1-17 15,-52 0 110,18 0-125,-19 0-1,1 0-15,-36 0 16,54 0-1,-36 0 1,0 0 0,35 0-1,1 0 1,-1 0 31,0 0-32,1 0 17,-1 0-17,1 0 1,-1 0 0,0 0-1,-17 0 1,17 0-1,1 0 1,-1 0 0,0 0-1,-17 0 1,-3969 0 0,7973 0-16,-3987 0 15,-17 0 16,0 0-15,-36 0 0,1-17-1,34 17 1,-34 0 0,34-18-1,19 18 1,-19 0-1,1 0 1,18-18 15,-1 1 1,0 17-17,-17 0 1,17 0 15,1-18-31,-1 18 16,-17 0-1,17-18 1,-35 18 0,36 0-1,-19 0 1,-17 0-1,1-17 1,16 17 0,1 0-1,-36 0 1,36 0 0,-18 0-1,36 0 1,-19 0 15,1 0-15,0 0-1,17 0 1,0 0 0,-34 0-1,34 0 1,-17 0-1,-18 0 1,35 0 0,-52-18-1,34 18 1,19 0 0,-19 0-1,1 0 1,17 0 15,1 0-15,-19 0-1,19 0 1,-18 0 0,-18 0-1,17 0 1,-52 0-1,-18 0 1,89 0 0,-89 0-1,71 0 1,-1 0 0,19 0-1,-19 0 16,19 0 1,52 0 202,0 0-234,18 0 16,0 0-1,18 0 1,52 0 0,-52 0-1,-18 0-15,17 0 16,71 18-1,-88-18 1,88 0 0,-35 0-1,-35 0 1,17 0 0,-17 0-1,-54 0 1,36 0 15,18 0-15,-36 0-1,18 0 1,0 0 0,17 0-1,-17 0 1,0 0-1,-18 0 1,18 0 0,-17 17-1,-1-17 17,0 18-17,0 0 16,-17-18-15,0 0 0,-1 0-1,19 17 1,-1 1 0,-17-18-1,52 18 1,1-1-1,-36-17 1,53 0 0,18 18-1,-53-18 1,17 0 0,19 0-1,-54 0 1,18 0 15,0 0-15,-36 0-1,19 0 1,-19 0 0,1 0-1,0 0 16,-1 0 16,1 0-15,-18 17-17,17-17 16,1 18-15,0-18 281,-18 18-266,17-18-15,1 0-16,0 0 15,17 17 1,106 1 0,-88 0-1,18-18-15,17 0 16,18 0 0,-54 0-1,19 0 1,-18 0 15,-35 0-15,17 0-1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4T18:07:15.5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6174 8449 0,'0'0'0,"35"0"0,0 0 16,18 0-1,-17 0 1,34 0 0,1 0-1,-36 0 1,36 18 0,-54-1-1,1-17-15,0 0 16,-1 18 15,18 0-15,-17-18-1,35 17 1,-35 1 0,-1-18-1,36 17 1,-35-17-1,0 0 1,-1 0 47,1 0-48,-1 0 16,1 0-31,0 0 16,-1 0 0,1 0-1,17 0 1,-17 0 0,52 0-1,-17 0 1,-17 0-1,34 0 1,1 0 0,-18 0-1,0 0 1,17 0 0,-35 0-1,36 0 1,-18 0-1,-18 0 17,36 0-17,-18 0 1,-18 0 0,35 0-1,-34 0 1,-1 0-1,36 0 1,-1 0 0,-35 0-1,36 0 1,17 0 0,-53 0-1,18 0 1,18 0-1,-1 0 17,-17 0-17,53 0 1,-53 0 0,18 0-1,-18 0 1,-18 0-1,18 0 1,0 0 0,-18 0-1,36 18 1,-19-18 0,-16 18-1,70-1 1,-53-17 15,17 18-15,18 0-1,36-1 1,-107-17 0,89 18-1,-18-18 1,-52 18-1,34-18 1,1 0 0,-71 17-1,35-17 1,0 0 0,-17 0-1,0-17 548,-1-1-548,19 18 1,-19 0 0,54 0-1,-36-35 1,0 35-1,1 0 1,-19 0 0,1 0-16,-1-18 31,1 18-15,0 0 30,-1 0-30,19 0 0,70 0-1,-36 0 1,-35 0 0,1 0-1,-19 0 1,1 0-1,0 0 485,-1 0-484,89 0 0,159 18-1,-1-18 1,-123 35 0,71-35-1,17 0 1,-158 18-1,70-18 17,-88 0-17,17 17-15,-17-17 16,0 0 0,-35 0-1,17 18 1,0-18-1,-17 0 1,0 0 0,70 0-1,-18 0 1,89 18 0,-35-18-1,-36 0 1,18 0 15,-18 0-15,-53 0-1,53 0 1,-35 17 0,-17 1-1,16-18 1,19 17-1,-36-17 1,1 0 0,16 0-1,-34 0 1,35 0 0,-18 0-1,1 0 1,34-17-1,-17-1 17,-18 18-17,-17-17 1,17 17 0,-17-18-1,0 18 1,-1-18-1,-17 1 17,18-1-17,-18 0 1,17 1 0,-3985 17-1,7972-18 1,-3987 0-1,1 1 17,-18-1-17,0 0 17,0 1-17,0-1 32,0 1-31,-18 17 62,1 0-63,-1 0-15,0 0 16,-17 0 0,18 0-1,-1 0 1,0 0 0,1 0-1,-1 0 1,0-18 15,1 18 0,-19 0-31,1 0 16,-71 0 0,36 0-1,17 0-15,0 0 16,-35 0-1,52 0 17,-16 0-32,16 0 15,-34 0 1,17 0 0,18 0-1,-1 0 1,19 0-1,-36 0 1,17 0 0,1 0-1,0 0 17,17 0-17,1 0 1,-1-18-1,0 18 17,-17 0-17,0-17 1,17 17 0,-70 0-1,17 0 1,18 0-1,-17 0 1,-1 0 0,36 0-1,-18 0 1,0-18 0,36 18-1,-36 0 1,0-18-1,17 18 17,1 0-17,-18 0 1,18 0 0,-18-17-1,35 17 1,1 0-1,-18 0 1,-1 0 0,19-18-1,-1 18 1,-17 0 0,17 0-1,-17 0 1,-36-18-1,36 18 17,-53 0-17,17 0 1,36 0 0,-36 0-1,1 0 1,52 0-1,-17 0 1,-18 0 0,35-17-1,-17 17 1,0 0 0,17-18-1,-35 18 1,-17-17 15,52 17-15,-88-18-1,18 18 1,53 0 0,-36 0-1,18 0 1,18 0-1,-36 0 1,36 0 0,18 0-1,-19 0 1,19 0 0,-1 0-1,0 0 1,1 0-1,-1 0 17,0 0-17,1 0 1,-1 0 0,-17 0-1,17 0 1,-17 0-16,0 0 15,-18 0 1,17 0 0,-16 0-1,-1 0 1,17 0 0,1 0-1,-18 0 1,35 0-1,-17 0 17,-18 0-17,18 0 1,-18 0 0,18 0-1,17 0 1,-35 0-1,36 0 1,-1 0 0,-17 0-1,-1 0 1,19 0 15,-1 0 0,1 0-15,-1 0 0,0 0-1,-17 0 1,0 0 0,-53 0-1,70 0 1,-53 0-1,18 0 1,36 0 0,-1 0-1,-17 0 1,17 0 0,1 0-1,-1 0 1,0 0 15,1 0-15,-72 0-1,54 0 1,-88 0 0,34 0-1,54 0 1,-53 0-1,53 0 1,-1 0 0,-16 0-1,16 0 1,19 0 0,-1 0 46,0 0-46,1 0-1,-1 0 1,0 0 0,-17 0-1,18 0 1,-19 0-1,19 0 1,-1 0 0,0 0 31,1 0 374,-1 0-405,0 0 0,1 0-16,-18 0 15,-1 0 1,1 0 0,-18-18-1,18 1 1,-18 17-1,18-18 1,-1 18 15,19 0-15,-19-18 0,19 18-1,-1 0 1,-17-17-1,17 17 1,-17 0 0,0 0-1,17 0 1,-17 0 0,-1 0-1,19 0 1,-36 0-1,-18-18 17,36 18-17,0 0 1,-18 0 0,18-18-1,-18 18 1,35 0-1,0 0 1,-17 0 0,17 0-1,1 0 1,-1 0 0,1 0-1,-1 0 1,0 0-1,1 0 17,-1 0-17,-17 0 1,-1 0 0,19 0-1,-1 0 1,1 0-1,-1 0 1,-17 0 0,17 0-1,0 0 1,-17 0 0,17 0-1,1 0-15,-1 0 16,0 0-1,1 0 32,-1 0-31,1 0 0,-1 0-1,0 0 1,1 0 15,-1 0-31,0 0 31,1 0-15,-1 0 0,0 0 15,1 0-16,-1 0 1,1 0 0,-1 0-1,0 0 17,36 0 108,0 0-124,17 0-1,-18 0-15,1 0 32,35 0-17,35 0 1,-35 0 0,88 0-1,18 18 1,-71 0-1,53-1 1,-17 1 0,-36 0-1,106 35 1,35-18 0,-105-18-1,123 19 1,53-19-1,-4181 19 17,8097-36-17,-4005 0 1,-105 0 0,124 0-1,-72-18 1,-87 0-1,52 18 1,-52-17 0,-36 17-1,-17 0 1,-1 0 31,1 0 187,0 0-218,17 17-1,35 1 1,89 35-16,176 17 31,-141-17-15,89 0 0,-19-17-1,-158-19 1,159 1-1,-71-18 1,-124 0 0,18 18-16,-35-18 15,36 0 1,-54 0 0,35 0-1,-17 0 1,-35 0-1,17 0 17,36 0-17,-54 0 1,54 0 0,-53 0-1,-1 0 1,1 0-1,-1 0 1,1 0 0,0 0 62,-1 0 797,36 0-860,36 0-15,-37 0 16,19 0 0,52 0-1,-70 0 1,-17 0-16,-1 0 16,36 0-1,-54 0 1,36 0-1,18 0 17,-54 0-17,54 0 1,-36 0 0,0 0-1,18 0 1,35 0-1,-52 0 1,52-18 0,-18 18-1,-34-18 1,17 18 0,-36 0-1,1 0 1,0-17-1,-1 17 17,1 0-17,0 0 1,-1 0 0,18-18 15,1 18-16,-19 0 1,19-18 0,-19 18 15,1 0-15,0 0-1,-1 0 1,1 0-1,-18-17 17,0-1 124,17 18-156,1 0 31,0 0-31,17-18 16,0 18-1,-17 0-15,17-17 32,-17 17-17,0 0 1,-1 0 0,1 0-1,-18-18 32,17 18-47,1 0 47,0 0-31,-1 0-1,19 0-15,-19 0 16,19 0-1,-1-18 1,18 18 15,-18 0-15,-17 0 0,17 0-1,-17 0 1,-1 0-1,1 0-15,-1 0 32,1 0-1,-53 0 172,0 0-203,-18 0 16,-18 0-1,53 0-15,-17 0 16,0 0 0,17 0-1,1 0 1,-1 0-1,0 0 17,1 0-17,-54-17 1,-3968 17 0,7902-35-1,-3951 17 1,52 18-1,-17 0 1,36 0 15,-1 0-15,36 0 109,-1 0-125,19 0 16,34 0-1,-17 0 1,-18 0-1,36 0 1,0 0 0,-36 0-1,35 0 1,1 0 0,-36 0-1,0 0 1,1 0-1,-19 0 1,19 0 15,17 0-15,-36 0 0,18 0-1,1 0 1,-19 0-1,36 0 1,-17 0 0,-19 0-1,36 0 1,0 0 0,-35 0-1,35 0 1,0 0-1,-18 0 17,0 0-17,18 0 1,-18 0 0,-17 0-1,0 0 1,-1 0-16,1 0 125,-1 0-78,1 0-32,0 0 1,-1 0-16,1 0 16,0 0-1,17 0 1,-17 18-1,35-18 1,-36 17 0,1-17-1,17 0 1,-17 18 0,-1-18-1,1 0 16,0 0 1,-1 0-17,1 17 1,0-17 15,-1 0-15,1 0-1,35 0 1,-18 0 0,0 0-1,1 0 1,-1 0 0,0 0-1,0 0 1,-17 0-1,17 0 17,1 0-17,-19 0 1,18 0 0,1 0-1,-19 0 1,1 0-1,0 0 1,-1 0 0,19 0-1,-19 0 1,1 0 0,0 0 15,-1 0-31,18 0 15,1 0 1,34 0 15,-34 18-15,34-18 0,-17 0-1,-18 0 1,1 0-1,-1 0 1,-17 0 0,17 0-1,-18 0 1,1 0 15,0 0 16,-1 0 453,1 0-484,17 0-1,36 0 1,88 0 0,-107-35-1,54 35 1,-4039 0-1,7937 0 1,-3934 0 0,-17 0-1,-17 0 1,52-18 0,-18 18-1,-34 0 1,34-17-1,18 17 1,-52 0 15,-1 0-15,0 0 0,-17 0-1,17 0 1,-17 0 46,-1 0-30,1 0-17,17 0 16,-17 0-31,35 0 32,-35 0-17,52 0 1,1 0 0,-54 0-1,19 0 1,-19 0-1,1 0-15,17 0 16,0 0 0,-17 0-1,0 0 1,17 0 0,-17 0-1,-1 0 1,1 0 31,-18-18 187,-18 0-187,1 18-31,17-17-1,-18 17 1,0-18-1,1 18 1,17-18 0,-18 18-1,-17 0 1,-1-17 0,19 17-1,-18 0 1,-36 0-1,36 0 1,-18 0 0,18 0 15,-1 0-15,1 0-1,17 0 1,1 0-1,-1 0 1,0 0 0,-17 0-1,-18 0 1,-17 0 0,-3934 0-1,7919 0 1,-3985 0-1,35 0 1,-18 0 15,-18 0-15,54 0 0,-36 0-1,35 0 1,-17 0-16,-1 0 15,-34-18 1,35 18 0,-1 0-1,-34-18 1,-1 18 0,36 0-1,-36 0 1,1 0-1,35 0 1,-54 0 15,54 0-15,-18 0 0,-17 0-1,34 0 1,-17 0-1,-17 0 1,52 0 0,-35 0-1,0-17 1,18 17 0,-35 0-1,-1-18 1,36 18-1,-36 0 1,18-17 15,-17 17-15,-19 0 0,1 0-1,53 0 1,-36 0-1,36 0 1,0 0 0,-36 0-1,1 0 1,52 0 0,-52-18-1,34 18 1,1 0-1,-18 0 17,0 0-17,0 0 1,0 0 0,-17-18-1,35 18 1,-18 0-1,17 0 1,19 0 0,-1 0 15,0 0-15,1 0 15,-19 0-16,19 0 1,-18 0-16,-18 0 31,17 0-15,-34 18 0,-1 0-1,54-18 1,-36 0-1,35 0 1,0 0 15,1 0-15,-1 0 15,1 0-15,-1 0-1,0 0 1,1 0-16,-36 0 31,17 0-15,1 0 0,18 0-1,-1 0 1,0 0-1,1 0 32,-1 0-31,18 17 62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4T18:07:24.4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6156 9066 0,'18'0'47,"0"0"-16,-1 0-16,1 0 1,35 0-16,-18 0 16,36 0 15,-36 0-15,-17 0-1,-1 0 1,1 0-1,-1 0 1,1 0 0,0 0-1,17 0 1,0 0 0,1 0-1,-19 0 1,1 0 15,-1 0-31,1 0 31,17 18-15,-17-18 0,0 0-1,35 0 1,-18 0-1,-35 18 1,53-18 0,0 0-1,-18 0 1,0 17 0,-17-17-1,17 0-15,0 0 16,36 0-1,0 0 1,-1 0 31,-52 0-31,17 0-16,0 0 15,18 0 1,-18 0-1,1 0 1,17 0 0,-18 0-1,0 0 1,36 0 0,-54 0-1,54 0 1,-36 0-1,1 0 1,16 0 15,1 0-15,18 0 15,-18 0-15,-35 0-1,17 0 1,18 0 0,-36 0-1,19 0 1,-19 0 0,1 0-1,0 0 1,34 0-1,-34 0 1,17 0 0,18 18 15,-17-18-15,52 0-1,0 18 1,-35-18-1,70 0 1,-17 17 0,-35-17-1,35 0 1,-1 0 0,-69 0-1,52 0 1,-18 0-1,-34 0 1,34 0 0,1 0 15,-54 0-15,36 0-1,0 0 1,-17 0-1,-3952 0 1,7990 0 0,-4038 0-1,52 0 1,-35 0 0,-18 0-1,18 18 1,-18-18-1,-17 18 1,35-18 15,0 0-15,-36 0 0,36 0-1,-18 0 1,-17 0-1,17 0 1,-17 0 0,0 0-16,-1 0 15,1 0 1,0 0 0,35 0-1,-18 0 1,0 0-1,-17 0 1,52 0 15,-34 0-15,52 0 0,-18 0-1,-34 0 1,34 0-1,-35 0 1,1 0 0,-1 0-1,-17 0 1,-1 0 0,1 0 46,-1 0-46,1 0-1,0 0 1,17 0 0,36 0-1,-54 0 1,54 0-1,-36 0 1,-17 0 0,-1 0-1,1 0 1,0 0 78,-1 0-94,1 0 31,17 0-15,18-18-1,-35 18 1,17 0-1,0 0 1,-17-18 0,0 18-1,-1 0 48,1-17-32,0 17 0,-1 0-15,1 0 0,-1 0-1,1 0 32,0 0 94,-1 0-94,1 0-1,0 0 1,-1 0-15,-17-18 171,0 0-156,-17 1-1,-1 17-30,-17-18-16,-18 0 16,0 18-1,18-17 1,-89-1 0,71 18-1,-35-18 1,-35 18-1,87 0 1,-52 0 0,17 0-1,36 0 1,0 0 0,-36 0-1,54 0 1,-71 0-1,17 0 1,18 0 0,-35 0 15,0-17-15,52 17-1,-52 0 1,35-18-1,18 18 1,-18 0 0,-17-17-1,34 17 1,1-18 0,0 18-1,-1-18-15,1 18 16,-88 0-1,17-17 1,18 17 0,-36-18 15,18 18-15,53 0-1,-35-18 1,35 18-1,-35 0 1,-35-17 0,70-1-1,-35 18 1,-36-18 0,71 18-1,-88-35 1,35 18-1,18 17 1,17-18 15,19 18-15,16 0 0,-17-18-1,-17 1 1,35 17-1,-36 0 1,-17-18 0,53 18-1,-54 0 1,36 0 0,18 0-1,0 0 1,-18-18-1,18 18 1,-18 0 0,35 0 15,-17 0-15,-18-17-1,-18 17 1,36 0-1,-18 0 1,-17 0 0,52 0-1,-35 0 1,18 0 0,17 0-1,0 0 1,-17 0-1,18 0 17,-36 0-1,35 0-15,-70 0-1,17 35 1,36-35-1,-36 18 1,36-18 0,18 0 15,-1 0 0,18 17 32,-18-17 15,18 18-47,-17-18-15,-1 0 31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4T18:08:11.9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18186 3492 0,'0'0'0,"-35"0"0,-18 0 16,18 0-16,-1 0 15,1 0 1,0 0 15,17 0-15,0 0-16,1 0 15,-1 0 17,1 0 702,-1 0-718,0 0-1,1 0 1,-1 0-16,0 0 15,-88 0 1,89 0 0,-54 0-1,36 0 1,17 0 0,1 0 15,-1 0-16,0 0 923,1 0-938,-1 0 16,-35 0-1,-17-17 16,52 17-15,-35-18 0,0 1-1,36 17 1,-19 0 0,19 0-1,-1 0 1,0 0-1,1-18 1,-1 18 0,1 0-1,-1 0 32,0 0-16,1 0 1,-1 0-1,0 0-15,1 0 15,-1 0 16,0 0-32,1 0 17,-1 0-17,0 0 16,1 0 1,-1 0 30,18-18-31,-17 18-15,-1 0 31,0 0 0,1 0-32,-1 0 17,0 0 30,1 0-31,-1 0-15,0 0 15,1 0-15,-1 0 0,1 0 30,-1 0-30,0 0 0,1 0-1,-1 0 1,0 0 0,1 0-1,-1 0 1,0 0-1,1 0 1,-1 0 15,0 0 1,1 0-17,-1 0-15,1 0 31,-1 0-15,0 0 0,1 0 15,-1 0 0,0 0-15,1 0-16,-1 0 15,0 0 1,1 0 15,-1 0-15,1 0 0,-1 0-1,0 0 1,1 0-1,-1 0 17,0 0-17,1 0 1,-1 0 0,0 0-1,1 0 1,-1 0 15,1 0 0,-1 0 16,0 0-16,1 0 1,-1 0 77,0 0-78,1 0 16,-1 0-31,0 0 15,1 0 16,-1 0 94,18 18-141,-17-18 31,-1 0-16,0 0 48,36 0 328,0 0-345,-1 0-30,18 0 0,1 0-1,-19 0-15,1 0 16,17-18 0,-17 18-1,0 0 1,-1-17-1,36 17 1,-18 0 0,-17 0-1,17 0 1,-17 0 0,0 0 15,-1 0 16,18 0 15,-17 0-62,17 0 16,18 0-1,0 0-15,-18 0 16,18 0 0,-17 0-16,-1 0 15,36 0 1,-54 0 0,54 0-1,-36 0 16,-17 0-15,35 0 0,17 0-1,1 0 17,-18-18-17,-36 18 1,1 0-16,17 0 31,-17 0-15,17 0-1,-17 0 1,-1 0 0,1 0-1,17 0 1,-17 0 15,0 0-15,-1 0-1,1 0 1,-1 0 0,19 0-1,-19 0 1,1 0-1,0 0 1,-1 0 0,36 0-1,-35 0 1,-1 0 0,19 0-1,34 0 1,-34 0 15,-19 0-15,36 0-1,-35 0 1,-1 0 0,1 0-1,0 0 1,-3987 0-1,7973 0 1,-3986 0 0,-1 0 15,1 0-31,0 0 16,17 0-1,-18 0 1,1 0 15,35 18-15,-18-18-1,-17 0 1,0 0 0,17 0-1,-18 17 1,19-17-1,-19 0 1,1 0 0,0 0-1,-1 0 1,1 0 0,0 0-1,-18 18 32,17-18-31,1 0-1,0 0 1,-1 0 0,1 0 15,-1 0-16,1 0 48,0 0-32,-18 18 0,17-18-15,1 0 0,0 0 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0T17:14:25.5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2734 16916 0,'-17'0'0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6T01:23:10.3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5662 2187 0,'18'0'47,"0"0"-32,-1 0 1,54 0 0,-36 0-1,0 0-15,1 0 16,-1 0-1,0 0 1,18 0 0,0 0-1,0 0 32,0 0-31,-35 0-1,-1 0 1,36 0 0,-35 0-1,-1 0 1,1 0 0,0 0-1,-1 0 1,1 0-1,0 0 1,-1 0 0,19-17-1,-19 17 17,1 0-17,17 0 1,-35-18-1,35 18 1,-17 0 0,0 0-1,17-18 1,-17 18 0,-1 0-1,18 0 1,1 0-1,-19 0 1,1 0 0,35 0-1,-35 0 1,17 0 15,35 0-15,-52 0-1,53 0 1,-54 0 0,1 0-1,35 0 1,-18 0 0,-17 0-1,17 0 1,36 0-1,-54 0 1,36 0 0,-18 0-1,1 0-15,-19 0 16,54 0 15,-54 0-15,19 0-1,17 0 1,-36 0 0,1 0-1,17 0 1,-17 0 15,0 0-15,-1 0-1,1 0 1,-1 0 0,-3985 0-1,7972 0-15,-3969 0 32,18 0-17,-18 0 1,36 0-1,17 0 1,-53 0 0,1 0-1,16 0 1,-16 0 0,-1 0-1,-17 0 1,-1 0-1,19 0 1,-19 0 0,1 0 31,-1 18-1,19-18-30,-19 0 0,36 18-1,-17-18 1,-1 0 0,18 17-1,0-17 1,-18 0-1,-17 18 1,-3952-18 0,7956 0-1,-3987 0 1,36 0 0,-36 0 15,35 17-16,1-17 1,-36 0 0,36 36-1,-18-36 1,-36 0 0,1 0-1,0 0 1,-1 0-16,1 0 15,0 0 17,-1 0-1,1 0-15,0 0-1,-1 0 1,1 0-1,17 0 1,-17 0 0,35 0-1,-36 0 1,1 0-16,0 0 16,-1 0-1,1 0 1,-1 0-1,1 0 1,0 0 15,-1 0 219,1 0-234,17 0 0,-17 17-1,35-17 1,35 0-1,-53 0 1,53 0 0,-17 0-1,-36 0 1,1 0 0,17 0-1,-36 0 1,18 0-1,-17 0 1,0 0 0,-1 0-1,1 0 1,0 0 15,-1 0 0,1 18-15,0-18 0,17 0-1,-18 0-15,19 0 16,-1 18 0,-17-18-1,35 0 1,-36 0-1,1 0 1,35 0 0,-36 0-1,1 0 1,0 0 0,35 0 15,-36 0-16,36 17 1,-18-17 0,-17 0-1,35 0 1,-35 0 0,-1 0-1,36 0 1,-18 0-1,-17 0 1,0 0 0,17 0-1,-17 0 1,17 0 0,-17 0 30,17 0-30,-18 0 0,1 0-1,0 0 1,17 0 0,-17 0-1,35 0 1,-36 0-1,1 0 1,35 0 0,-36 0-1,1 0 1,0 0 31,-54 0 593,-16 0-624,-19 0 0,18 0-16,-18 0 15,-52 0 1,35 0 0,35 0-1,-35 0 16,0 0-15,17 0 0,-17 0-1,17 0 1,36 0 0,-18 0-1,-18-17 1,54 17-1,-54 0 1,18-18 0,18 18-1,0 0 1,0 0 0,-1 0-16,1 0 15,-36 0 16,36 0-15,-35 0 0,34 0-1,1 0 1,-36 0 0,19 0-1,16 0 1,-17 0-1,-17 0 1,35 0 0,-36 0-1,18 0 1,35 0 0,1 0-1,-18 0 16,17 0 1,0 0-17,18-18 17,0 1-17,-17 17 1,17-18-1,0 0 32,-18 18-31,18-17 31,0-1-16,0 1 0,18 17-31,17-18 32,0 18-32,0 0 15,1 0 1,34 0-1,-17 0 1,-35 0 0,17 0-1,-17-18 1,-1 18 0,1 0-1,17-17 1,-17 17 15,17 0-15,36-18-1,-54 18 1,89 0 0,-88 0-1,52-18-15,-34 18 16,52 0-1,-53 0 1,53 0 0,1 0-1,-19 0 1,-35 0 0,1 0-1,-1 0 16,18 0-15,17 0 0,-34 0-1,34 0 1,36 36 0,-35-19-1,17 1 1,18-18-1,-53 18 1,52-18 0,-16 17-1,-54-17 1,35 0 0,-17 0-1,-35 0 1,35 0 15,0 0-15,-36 0-1,36 0 1,0 0 0,-35 0-1,17 0 1,18 0-1,-35 0 1,35 18 0,0-18-1,-36 17 1,71-17 0,-17 0-1,-36 0 16,53 0-15,-17 0 0,-36 0-1,53 0 1,-17 0 0,-36 0-1,1 0 1,17 0-1,-36 0 1,36 0 0,-35 0-1,-1 0 1,36 0 0,-17 0-1,-1 0 32,-18 0-31,1 0-1,0 0 720,-1 0-720,1 0 1,53 0 0,70 0-1,-71 0 1,1 0-16,-36 0 15,89 0 1,-107 0 0,107 0-1,-54 0 1,-17 0 0,35 0-1,-17 0 1,-36 0 15,18 0-15,0 0-1,-18 0 1,36 0 0,-18 0-1,-18 0 1,0 0-1,18 0 1,-17 0 0,16 0-1,-34 0 1,0 0 0,35 0-1,0 0 1,-1 0 31,1 0-32,-35 0 1,17 0 0,36 0-1,-36 0 1,36-17-1,-1 17 1,-35 0 0,36-18-1,-36 18 1,-17 0 0,35 0-1,-18 0 1,-17 0 31,-1 0-32,1 0 17,0 0-17,-1 0 1,1 0 15,0 0 0,-1 0-15,1 0 328,0 0-329,34 0-15,1 0 16,18 0 0,17 0-1,18 0 1,-18 0-1,-17 0 1,17 18 0,18-1-1,-36 1 1,36-18 0,-18 0-1,-52 0 1,17 0-1,-1 0 17,-34 0-17,53 0 1,-18 0 0,-18 0-1,35 0 1,-34 0-1,-1 0 1,18 0 0,0 0-1,-18 0 1,-17 0 0,35 0-1,-18 0 1,-17 0-1,34 0 17,-34 0-17,0 0 1,17 0 0,-17 0-16,-1 0 15,36 0 1,-35 0-1,17 0 1,0 0 0,1 0-1,-1 0 1,35 0 0,-52 0-1,53 0 1,-18 0-1,-36 0 1,36 0 15,-18 0-15,1 0 0,-19 0-1,19 0 1,-19 0-1,36 0 1,-18 0 0,-17 0-1,35 0 1,-18 0 0,1 0-1,17 0 1,-18 0-1,0-18 1,-17 18 15,17 0-15,-17 0 0,-1 0-1,1 0 16,0 0-15,-1 0 15,1 0 360,-1 0-375,19 0-1,-19 0-15,54 0 16,-36 0-1,18 0 1,-18 0 0,18 0-1,0 0 1,-18 0 0,54 0-1,-19 0 1,-4021 0-1,7990 0 1,-3968 0 0,-53 0 15,17 0-15,0 0-1,-17 0 1,-1 0-1,-17 18 1,18-18 0,0 0-1,-1 0 17,1 18-17,0-18 1,-1 17 15,1-17-15,0 0-1,-1 0 1,1 0 0,0 0 30,-1 0 1,1 0 0,-1 0-31,1 18 15,0-18-15,-1 0 15,1 0-15,0 0-1,-1 0 16,1 0 1,0 0-17,-36 0 438,0 0-390,1 0 15,-1 0-15,0 0-32,1 0 0,-1 0-15,0 0-1,1 0 17,-1 0-17,1 0 16,-1 0 48,0 0-64,1 0 1,-1 0-1,0-18 1,1 18 0,-1 0-1,0 0 1,-17 0 0,17 0-1,1 0 16,-1 0-15,1 0 0,-1 0-1,0 0 1,1 0 0,-1 0 15,0 0-16,1 0 1,-19 0 0,19 0-1,-1 0 1,1 0 0,-1 0-1,-35-17 1,18 17-1,-36 0 1,18 0 0,-35 0 15,53 0-15,-71 0-1,18 0 1,52 0-1,1 0 1,-18 0 0,36 0-1,-19-18 1,19 18 0,-1 0-16,0 0 15,-34-18 1,16 18-1,1-17 1,-71-1 0,71 18 15,-53 0-15,17-17-1,18 17 1,-17 0-1,17 0 1,17 0 0,-17 0-1,-17 0 1,35 0 0,-36 0-1,1 0 1,-1 0 15,0 0-15,54 0-1,-18 0 17,-1 0-17,19 0 1,-19 0-1,19 0 1,-1 0 0,0 0-1,-34 0 1,34 0 0,-17 0-1,-18 0 1,35 0-1,-35 0 1,18 0 0,17 0 15,-17 0-15,17 0-1,1 0 1,-1 0-1,0 0 17,1 0-17,-1 0 17,0 0-32,-3968 17 15,7955-17 1,-4004 0-16,17 0 15,-70 18 1,52-18 0,-17 0 15,-17 17-15,17-17 15,18 0-16,17 0 1,0 0 0,-17 0-1,18 0 1,-36 0 0,35 0-1,-17 0 1,-18 0-1,18 0 1,17 0 0,-17 0-1,17 0 17,0 0-17,1 0 1,-1 0-1,0 0 1,1 0 31,-1 0-31,1 0-1,-1 0 1,0 0 15,1 0-15,-36 0-1,35 0 17,0 0-32,-17 0 31,0 0-16,17 0 1,1 0 0,-1 0-1,0 0 1,1 0 0,-1 0-1,0 0 1,1 0-1,-1 0 1,0 0-16,1 0 16,-1 0-1,1 0 1,-1 0 31,0 0-32,1 0 1,-1 0 0,0 0-1,1 0 1,-1 0 31,0 0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6T01:23:23.3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15875 2681 0,'-17'0'78,"-1"0"-62,0 0 15,1 0-16,-1 0 1,1 0 0,-19 0-1,19 0 1,-1 0-16,0 0 16,-17 0-1,17 0 1,-17 0-1,0 0 1,17 0 0,1-18-1,-1 18 1,0 0 0,1 0 15,-1-17-16,0 17 17,1 0-17,-1 0 17,0 0-1,1 0-16,-1 0-15,1-18 32,-1 18-1,0 0 0,1 0-15,-1 0-1,0 0 1,1 0 15,-1 0-15,-17 0 0,-1 0-1,19 0 1,-1 0-1,1-17 1,-1 17 0,-17 0-1,17 0 1,0 0 0,-4003 0-1,7972 0 16,-3986 0-15,-36-18 0,0 18-1,36 0 1,-18-18 0,18 18-1,0 0 1,-18-17-1,0-1 1,18 18 0,-1-18-1,-17 1 1,36 17 0,-19 0-1,19-18 16,-18 18-15,-1 0 0,19-18-1,-19 18-15,-17 0 32,18 0-17,-35-17 1,17 17-1,17 0 1,1 0-16,-18 0 31,18 0-15,-18 0 0,18 0-1,-1 0 16,-16 0-15,-37 0 0,54 0-1,-35 0 1,17 0 0,17 0-1,-34 0 1,17 0-1,35 0 1,1 0 0,-19 0-1,19 0 1,-36 0 0,35 0-1,0 0 1,-17 0 15,0 0-15,17 0-1,-35 0 1,-17 0 0,17 0-1,-18 0 1,-17 0-1,53 0 1,-18 0 0,0 0-1,35 0 17,1 0-32,-19 17 15,19-17 16,-18 0-15,17 0 0,-17 0-1,-1 0 1,19 0 0,-19 0-1,-16 18 1,16-18-1,19 0-15,-19 18 16,19-18 0,-19 0-1,-16 17 1,-1-17 0,0 18 30,0-18-30,17 18 0,19-18-16,-18 0 31,17 0-15,-35 0-1,35 0 1,1 0-1,-36 0 1,18 0 0,-1 0-1,1 0 1,-18 0 0,35 0-1,1 0 1,-19 0 15,19 0-15,-1 0-1,1 0 1,-1 0 0,-17 0-1,-1 0 1,1 0-1,17 0 1,-17 0 0,18 0-1,-1 0 1,0 0 0,1 0 15,-1 0 16,0 0-32,1 0 17,-1 0-17,0 0 16,1 0-31,-1 0 16,1 0 0,-1 0-16,-17 0 31,17 0-15,0 0-1,-17 0 1,17 0 15,1 0-15,-1 0-1,1 0 1,-1 0 0,0-18-1,1 18 1,-1 0-1,0 0 1,1 0 0,-1 0-1,0 0 1,1-18 31,-1 18-47,0 0 31,1 0-15,-1 0 15,1 0-15,-1 0 30,0 0-46,1 0 16,-1 0 0,0 0-1,1 0 1,-1 0 31,0 0-16,1 0 0,-1 0 32,1 0-32,-1 0 32,0 0-32,1 0 63,-1 0-63,0 0-16,1 0 1,-1 0 15,0 0-15,1 0 15,-1 0 79,0 0-48,1 0-46,-1 0 77,1 0-46,-1 0-15,0 0-17,1 0 16,-1 0-15,0 0 62,1 0-31,-1 0 109,0 0-78,1 0-31,-1 0-31,1 0 31,52 0 468,0 0-499,0 0-16,1 0 16,-1 0-1,35 0 1,-34 36 0,-1-36-16,-17 0 15,35 0 1,-36 0-1,36 0 17,-18 0-17,-17 0 1,17 0 15,-17 0-15,0 0-1,-1 0 1,1 0 0,0 0 15,-1 0 0,1 0-15,-1 0 15,1 0-15,0 0-1,-1 0 1,1 0 0,0 0-1,-1 0 1,1 0-1,0 17 64,-1-17-64,1 0 1,0 0-1,-1 0 1,1 0 0,-1 0 15,1 0 0,0 0-15,-1 0-1,1 0 17,0 0-32,-1 0 31,1 0-31,0 0 16,-1 18-1,18-18 1,-17 0 15,-18 18-15,18-18-1,-1 0 1,36 0 0,-17 17-1,-19-17-15,1 0 16,35 18-1,-18-18 1,0 0 0,1 17-1,-19-17 1,36 0 0,-18 18-1,-17-18 1,0 0-1,35 18 17,-36-18-17,19 0 1,34 0 0,-52 0-1,35 0 1,-18 0-1,-17 0 1,-1 0 0,18 0-1,-17 0 17,0 0 14,-1 0-30,1 17-16,17-17 31,36 18-15,-1-18 0,-34 18-1,17-18 1,-18 17-1,-17-17 1,17 0 0,-18 18-1,19-18 1,-1 0 0,0 18-1,-17-18 1,17 0-1,0 0 1,-17 0 0,0 0 15,-1 0 0,1 17-15,0-17-1,-1 0 17,-17 18-32,18-18 15,0 0 1,17 0 0,18 0-1,-36 0 1,19 0-1,-1 0 1,-17 0 0,-1 0-1,36 0 1,18 0 15,-1 0-15,-34 0-1,16 0-15,-16 0 16,34 0 0,1 0-1,-53 0 1,-1 0 0,1 0-1,17 0 1,-17 0-1,-1 0 1,19 0 31,-19 0-31,19 0-16,-1 0 15,35 0 1,-34 0-1,52 0 1,0 0 0,-53 0-1,53 0 1,-17 0 0,-36 0-1,1 35 1,17-35-1,-36 0 1,18 0 15,-17 0-15,0 0 0,35 18-1,0-18 1,-36 17-1,36-17 1,18 18 0,-36-18-1,18 18 1,0-18 0,-36 0-1,19 0 1,-1 17-1,-17-17 1,17 0 0,0 0 15,-17 0-15,17 18-1,0-18 1,-17 18-1,35-18 1,-35 0 0,-1 0-1,36 0 1,-18 0 0,-17 0-1,0 0 1,17 0-1,-17 0 1,17 0 0,-18 0 31,1 0-32,0 0 1,-1 0-1,1 0 1,0 0 0,-1 0-1,19 0 1,-19 0 0,1 0-16,0 0 31,-1 0-16,1 0 1,-1 0 15,1 0-15,0 0 0,17 0-1,-17 0 1,17-18-1,-17 0 1,-1 18 0,1-17-1,-1 17 1,1-18 0,0 18-1,-1 0 251,1 0-157,-18-18-46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8T22:02:00.2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17230 5480 0,'-26'0'20,"1"0"-3,0 0 3,-1 0-12,1 0 12,-1 0 21,1 0-7,0 0-18,-1 0-7,1 0 12,0 0 8,-1 0-9,1 0 1,25-26 8,-26 26-18,1 0 13,0 0 6,-1 0 6,1 0-1,0 0-20,-1 0 16,1 0-11,-1 0-1,1 0 30,0 0-28,-1 0-10,1 0 8,0 0-9,-1 0 11,1 0 10,-1 0-13,1 0-8,0 0 0,-1 0 1,1 0 3,0 0 21,-1 0-24,1 0 8,-1 0-8,1 0 8,0 0-9,-1 0 30,1 0-10,0 0 16,-1 0 4,26-25 24,26 25 48,-1 0-113,26 0 1,-1 0 0,27 0-1,24 0 6,26 0-10,-51 0 6,0 0-1,-25 0 4,0 0-9,-1 0 6,-24 0 0,25 0-3,-26 0 23,0 0-10,1 0-2,-1 0 13,0 0-9,1 0-7,-1 0 19,1 0-17,-1 0 8,-25 25-6,0 1 72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6-18T22:02:05.2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17128 6165 0,'0'-26'40,"-25"26"-20,25-25 11,-26 25-11,1 0 31,25-25-32,-25 25-1,-1 0 2,1 0-17,0 0 35,-1 0-18,26-26-8,-25 26 7,-1 0-15,1 0 12,0 0-2,-1 0 12,1 0-6,0 0-11,-1 0 12,1 0-11,-1 0 5,1 0 10,0 0-15,-1 0 6,1 0-9,0 0 0,-1 0 12,1 0 2,-1 0-1,1 0-9,0 0 8,-1 0-9,1 0 1,0 0 18,-1 0-19,1 0 3,-1 0-5,1 0 2,0 0 19,-1 0-14,-24 0 8,24-25-11,1 25-2,-1 0 30,1 0-27,0 0 7,25-26 7,-26 26-17,1 0 30,0 0 50,50 0 281,26 0-362,-1 0 1,52 0 1,25 0-2,-51 0 1,0 0 4,0 0-7,-25 0 6,0 0-6,-26 0 5,0 0-4,1 0 12,-1 0 0,1 0 70,-1 0 73,0 0-146,1 0 6,-1 0-13,0 0 7,1 0 14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C0284-34E8-4D54-B036-2686E041577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80D92-A5DD-41D1-900C-13F7ECAA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3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2D34-2290-4F0E-A98B-F5BD58F707ED}" type="datetime1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8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AB9F-233B-4B97-8731-4E044FE0D353}" type="datetime1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C6E4-C7A0-4B86-BDAF-B39724304FCD}" type="datetime1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1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E2D5-8C34-4377-8737-5EE7398A1DD2}" type="datetime1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8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0E6F-9282-4469-87DD-49FCA432045D}" type="datetime1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0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20CA-CC98-4450-9741-9B045CD4BD03}" type="datetime1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3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11F6-6699-4478-9753-6D3DE3E8449A}" type="datetime1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1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B7A9-F4D4-4E0A-945C-31F52687324D}" type="datetime1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5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3021-30DC-4917-AD2B-D3267F78F161}" type="datetime1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7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0808-9C32-401B-96D3-3ED2540A205B}" type="datetime1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EA7B-21AB-4BD0-8B89-9F324377678C}" type="datetime1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9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47615-5F62-4259-863C-54B4960AB0F9}" type="datetime1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8A957-3580-4772-B660-522AA6CE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21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customXml" Target="../ink/ink1.xml"/><Relationship Id="rId7" Type="http://schemas.openxmlformats.org/officeDocument/2006/relationships/image" Target="../media/image1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emf"/><Relationship Id="rId10" Type="http://schemas.openxmlformats.org/officeDocument/2006/relationships/customXml" Target="../ink/ink3.xml"/><Relationship Id="rId9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NUL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NUL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image" Target="../media/image32.emf"/><Relationship Id="rId26" Type="http://schemas.openxmlformats.org/officeDocument/2006/relationships/image" Target="../media/image36.emf"/><Relationship Id="rId39" Type="http://schemas.openxmlformats.org/officeDocument/2006/relationships/customXml" Target="../ink/ink22.xml"/><Relationship Id="rId21" Type="http://schemas.openxmlformats.org/officeDocument/2006/relationships/customXml" Target="../ink/ink13.xml"/><Relationship Id="rId34" Type="http://schemas.openxmlformats.org/officeDocument/2006/relationships/image" Target="../media/image40.emf"/><Relationship Id="rId42" Type="http://schemas.openxmlformats.org/officeDocument/2006/relationships/image" Target="../media/image44.emf"/><Relationship Id="rId47" Type="http://schemas.openxmlformats.org/officeDocument/2006/relationships/customXml" Target="../ink/ink26.xml"/><Relationship Id="rId50" Type="http://schemas.openxmlformats.org/officeDocument/2006/relationships/image" Target="../media/image48.emf"/><Relationship Id="rId7" Type="http://schemas.openxmlformats.org/officeDocument/2006/relationships/image" Target="../media/image26.emf"/><Relationship Id="rId2" Type="http://schemas.openxmlformats.org/officeDocument/2006/relationships/image" Target="../media/image26.png"/><Relationship Id="rId16" Type="http://schemas.openxmlformats.org/officeDocument/2006/relationships/image" Target="../media/image31.emf"/><Relationship Id="rId29" Type="http://schemas.openxmlformats.org/officeDocument/2006/relationships/customXml" Target="../ink/ink17.xml"/><Relationship Id="rId24" Type="http://schemas.openxmlformats.org/officeDocument/2006/relationships/image" Target="../media/image35.emf"/><Relationship Id="rId32" Type="http://schemas.openxmlformats.org/officeDocument/2006/relationships/image" Target="../media/image39.emf"/><Relationship Id="rId37" Type="http://schemas.openxmlformats.org/officeDocument/2006/relationships/customXml" Target="../ink/ink21.xml"/><Relationship Id="rId40" Type="http://schemas.openxmlformats.org/officeDocument/2006/relationships/image" Target="../media/image43.emf"/><Relationship Id="rId45" Type="http://schemas.openxmlformats.org/officeDocument/2006/relationships/customXml" Target="../ink/ink25.xml"/><Relationship Id="rId53" Type="http://schemas.openxmlformats.org/officeDocument/2006/relationships/customXml" Target="../ink/ink29.xml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37.emf"/><Relationship Id="rId36" Type="http://schemas.openxmlformats.org/officeDocument/2006/relationships/image" Target="../media/image41.emf"/><Relationship Id="rId49" Type="http://schemas.openxmlformats.org/officeDocument/2006/relationships/customXml" Target="../ink/ink27.xml"/><Relationship Id="rId10" Type="http://schemas.openxmlformats.org/officeDocument/2006/relationships/customXml" Target="../ink/ink8.xml"/><Relationship Id="rId19" Type="http://schemas.openxmlformats.org/officeDocument/2006/relationships/customXml" Target="../ink/ink12.xml"/><Relationship Id="rId31" Type="http://schemas.openxmlformats.org/officeDocument/2006/relationships/customXml" Target="../ink/ink18.xml"/><Relationship Id="rId44" Type="http://schemas.openxmlformats.org/officeDocument/2006/relationships/image" Target="../media/image45.emf"/><Relationship Id="rId52" Type="http://schemas.openxmlformats.org/officeDocument/2006/relationships/image" Target="../media/image49.emf"/><Relationship Id="rId4" Type="http://schemas.openxmlformats.org/officeDocument/2006/relationships/customXml" Target="../ink/ink6.xml"/><Relationship Id="rId9" Type="http://schemas.openxmlformats.org/officeDocument/2006/relationships/image" Target="../media/image27.emf"/><Relationship Id="rId14" Type="http://schemas.openxmlformats.org/officeDocument/2006/relationships/image" Target="../media/image30.emf"/><Relationship Id="rId22" Type="http://schemas.openxmlformats.org/officeDocument/2006/relationships/image" Target="../media/image34.emf"/><Relationship Id="rId27" Type="http://schemas.openxmlformats.org/officeDocument/2006/relationships/customXml" Target="../ink/ink16.xml"/><Relationship Id="rId30" Type="http://schemas.openxmlformats.org/officeDocument/2006/relationships/image" Target="../media/image38.emf"/><Relationship Id="rId35" Type="http://schemas.openxmlformats.org/officeDocument/2006/relationships/customXml" Target="../ink/ink20.xml"/><Relationship Id="rId43" Type="http://schemas.openxmlformats.org/officeDocument/2006/relationships/customXml" Target="../ink/ink24.xml"/><Relationship Id="rId48" Type="http://schemas.openxmlformats.org/officeDocument/2006/relationships/image" Target="../media/image47.emf"/><Relationship Id="rId8" Type="http://schemas.openxmlformats.org/officeDocument/2006/relationships/customXml" Target="../ink/ink7.xml"/><Relationship Id="rId51" Type="http://schemas.openxmlformats.org/officeDocument/2006/relationships/customXml" Target="../ink/ink28.xml"/><Relationship Id="rId3" Type="http://schemas.openxmlformats.org/officeDocument/2006/relationships/image" Target="../media/image27.png"/><Relationship Id="rId12" Type="http://schemas.openxmlformats.org/officeDocument/2006/relationships/image" Target="../media/image29.emf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33" Type="http://schemas.openxmlformats.org/officeDocument/2006/relationships/customXml" Target="../ink/ink19.xml"/><Relationship Id="rId38" Type="http://schemas.openxmlformats.org/officeDocument/2006/relationships/image" Target="../media/image42.emf"/><Relationship Id="rId46" Type="http://schemas.openxmlformats.org/officeDocument/2006/relationships/image" Target="../media/image46.emf"/><Relationship Id="rId20" Type="http://schemas.openxmlformats.org/officeDocument/2006/relationships/image" Target="../media/image33.emf"/><Relationship Id="rId41" Type="http://schemas.openxmlformats.org/officeDocument/2006/relationships/customXml" Target="../ink/ink23.xml"/><Relationship Id="rId54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460.emf"/><Relationship Id="rId18" Type="http://schemas.openxmlformats.org/officeDocument/2006/relationships/customXml" Target="../ink/ink36.xml"/><Relationship Id="rId3" Type="http://schemas.openxmlformats.org/officeDocument/2006/relationships/image" Target="../media/image35.png"/><Relationship Id="rId21" Type="http://schemas.openxmlformats.org/officeDocument/2006/relationships/image" Target="../media/image500.emf"/><Relationship Id="rId7" Type="http://schemas.openxmlformats.org/officeDocument/2006/relationships/image" Target="../media/image430.emf"/><Relationship Id="rId12" Type="http://schemas.openxmlformats.org/officeDocument/2006/relationships/customXml" Target="../ink/ink33.xml"/><Relationship Id="rId17" Type="http://schemas.openxmlformats.org/officeDocument/2006/relationships/image" Target="../media/image480.emf"/><Relationship Id="rId2" Type="http://schemas.openxmlformats.org/officeDocument/2006/relationships/image" Target="../media/image34.png"/><Relationship Id="rId16" Type="http://schemas.openxmlformats.org/officeDocument/2006/relationships/customXml" Target="../ink/ink35.xml"/><Relationship Id="rId20" Type="http://schemas.openxmlformats.org/officeDocument/2006/relationships/customXml" Target="../ink/ink37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50.emf"/><Relationship Id="rId15" Type="http://schemas.openxmlformats.org/officeDocument/2006/relationships/image" Target="../media/image470.emf"/><Relationship Id="rId23" Type="http://schemas.openxmlformats.org/officeDocument/2006/relationships/image" Target="../media/image51.emf"/><Relationship Id="rId10" Type="http://schemas.openxmlformats.org/officeDocument/2006/relationships/customXml" Target="../ink/ink32.xml"/><Relationship Id="rId19" Type="http://schemas.openxmlformats.org/officeDocument/2006/relationships/image" Target="../media/image490.emf"/><Relationship Id="rId4" Type="http://schemas.openxmlformats.org/officeDocument/2006/relationships/customXml" Target="../ink/ink30.xml"/><Relationship Id="rId9" Type="http://schemas.openxmlformats.org/officeDocument/2006/relationships/image" Target="../media/image440.emf"/><Relationship Id="rId14" Type="http://schemas.openxmlformats.org/officeDocument/2006/relationships/customXml" Target="../ink/ink34.xml"/><Relationship Id="rId22" Type="http://schemas.openxmlformats.org/officeDocument/2006/relationships/customXml" Target="../ink/ink3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customXml" Target="../ink/ink43.xml"/><Relationship Id="rId18" Type="http://schemas.openxmlformats.org/officeDocument/2006/relationships/image" Target="../media/image59.emf"/><Relationship Id="rId3" Type="http://schemas.openxmlformats.org/officeDocument/2006/relationships/customXml" Target="../ink/ink39.xml"/><Relationship Id="rId21" Type="http://schemas.openxmlformats.org/officeDocument/2006/relationships/customXml" Target="../ink/ink47.xml"/><Relationship Id="rId7" Type="http://schemas.openxmlformats.org/officeDocument/2006/relationships/customXml" Target="../ink/ink40.xml"/><Relationship Id="rId12" Type="http://schemas.openxmlformats.org/officeDocument/2006/relationships/image" Target="../media/image56.emf"/><Relationship Id="rId17" Type="http://schemas.openxmlformats.org/officeDocument/2006/relationships/customXml" Target="../ink/ink45.xml"/><Relationship Id="rId2" Type="http://schemas.openxmlformats.org/officeDocument/2006/relationships/image" Target="../media/image36.png"/><Relationship Id="rId16" Type="http://schemas.openxmlformats.org/officeDocument/2006/relationships/image" Target="../media/image58.emf"/><Relationship Id="rId20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11" Type="http://schemas.openxmlformats.org/officeDocument/2006/relationships/customXml" Target="../ink/ink42.xml"/><Relationship Id="rId15" Type="http://schemas.openxmlformats.org/officeDocument/2006/relationships/customXml" Target="../ink/ink44.xml"/><Relationship Id="rId10" Type="http://schemas.openxmlformats.org/officeDocument/2006/relationships/image" Target="../media/image55.emf"/><Relationship Id="rId19" Type="http://schemas.openxmlformats.org/officeDocument/2006/relationships/customXml" Target="../ink/ink46.xml"/><Relationship Id="rId9" Type="http://schemas.openxmlformats.org/officeDocument/2006/relationships/customXml" Target="../ink/ink41.xml"/><Relationship Id="rId14" Type="http://schemas.openxmlformats.org/officeDocument/2006/relationships/image" Target="../media/image57.emf"/><Relationship Id="rId22" Type="http://schemas.openxmlformats.org/officeDocument/2006/relationships/image" Target="../media/image6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0847" y="5305195"/>
            <a:ext cx="5548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 Sociology of Climate Change:  </a:t>
            </a:r>
            <a:r>
              <a:rPr lang="en-US" sz="2400" u="sng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Causes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5" y="976696"/>
            <a:ext cx="7051990" cy="44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69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F3CCEA-7A9C-4E1F-BEA1-E4913F2DBAD8}"/>
              </a:ext>
            </a:extLst>
          </p:cNvPr>
          <p:cNvSpPr/>
          <p:nvPr/>
        </p:nvSpPr>
        <p:spPr>
          <a:xfrm>
            <a:off x="876693" y="2646257"/>
            <a:ext cx="8380429" cy="1638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0970" marR="831850">
              <a:lnSpc>
                <a:spcPct val="93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“scarce one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undred years … more massive and more colossal productive forces than [ were created in all ] preceding generations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together.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…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machinery, … steam-navigation, railways,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electric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telegraphs, clearing of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whole continents for cultivation,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canalisation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rivers, whole populations conjured out of the ground”</a:t>
            </a:r>
          </a:p>
          <a:p>
            <a:pPr marL="140970" marR="831850">
              <a:lnSpc>
                <a:spcPct val="93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								-- Karl Marx</a:t>
            </a:r>
          </a:p>
        </p:txBody>
      </p:sp>
    </p:spTree>
    <p:extLst>
      <p:ext uri="{BB962C8B-B14F-4D97-AF65-F5344CB8AC3E}">
        <p14:creationId xmlns:p14="http://schemas.microsoft.com/office/powerpoint/2010/main" val="3220356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909D06-3D74-42FB-9A3F-F21FB6C7A6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1" y="1105292"/>
            <a:ext cx="7417738" cy="4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93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812F95-01D8-461A-A5AB-931CA933F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13" y="1039305"/>
            <a:ext cx="6381947" cy="478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32F46D-19F5-4E0E-BA32-3E3DB236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30" y="940710"/>
            <a:ext cx="6837339" cy="479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99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00E941-94D2-4F58-B223-D531C0983A4F}"/>
              </a:ext>
            </a:extLst>
          </p:cNvPr>
          <p:cNvSpPr/>
          <p:nvPr/>
        </p:nvSpPr>
        <p:spPr>
          <a:xfrm>
            <a:off x="516118" y="2659154"/>
            <a:ext cx="8111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Today we would say these are “environmental” problems</a:t>
            </a:r>
          </a:p>
          <a:p>
            <a:pPr lvl="0" algn="ctr">
              <a:defRPr/>
            </a:pP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But at the time, they were seen as “social” problems</a:t>
            </a:r>
          </a:p>
        </p:txBody>
      </p:sp>
    </p:spTree>
    <p:extLst>
      <p:ext uri="{BB962C8B-B14F-4D97-AF65-F5344CB8AC3E}">
        <p14:creationId xmlns:p14="http://schemas.microsoft.com/office/powerpoint/2010/main" val="3812293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00E941-94D2-4F58-B223-D531C0983A4F}"/>
              </a:ext>
            </a:extLst>
          </p:cNvPr>
          <p:cNvSpPr/>
          <p:nvPr/>
        </p:nvSpPr>
        <p:spPr>
          <a:xfrm>
            <a:off x="516118" y="2750360"/>
            <a:ext cx="8111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“greening” Classical Theory</a:t>
            </a:r>
          </a:p>
          <a:p>
            <a:pPr lvl="0" algn="ctr">
              <a:defRPr/>
            </a:pP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-- or --  </a:t>
            </a:r>
          </a:p>
          <a:p>
            <a:pPr lvl="0" algn="ctr">
              <a:defRPr/>
            </a:pPr>
            <a:r>
              <a:rPr lang="en-US" sz="2000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re-narrating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Classical Theory</a:t>
            </a:r>
          </a:p>
        </p:txBody>
      </p:sp>
    </p:spTree>
    <p:extLst>
      <p:ext uri="{BB962C8B-B14F-4D97-AF65-F5344CB8AC3E}">
        <p14:creationId xmlns:p14="http://schemas.microsoft.com/office/powerpoint/2010/main" val="3739387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00E941-94D2-4F58-B223-D531C0983A4F}"/>
              </a:ext>
            </a:extLst>
          </p:cNvPr>
          <p:cNvSpPr/>
          <p:nvPr/>
        </p:nvSpPr>
        <p:spPr>
          <a:xfrm>
            <a:off x="516118" y="2844225"/>
            <a:ext cx="81117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Constructing a causal chain </a:t>
            </a:r>
          </a:p>
          <a:p>
            <a:pPr lvl="0" algn="ctr">
              <a:defRPr/>
            </a:pP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from economic growth to  CO2 emissions</a:t>
            </a:r>
          </a:p>
        </p:txBody>
      </p:sp>
    </p:spTree>
    <p:extLst>
      <p:ext uri="{BB962C8B-B14F-4D97-AF65-F5344CB8AC3E}">
        <p14:creationId xmlns:p14="http://schemas.microsoft.com/office/powerpoint/2010/main" val="3641706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5" y="905609"/>
            <a:ext cx="6958763" cy="49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45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38" y="1195755"/>
            <a:ext cx="7329855" cy="4123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4935" y="5422076"/>
            <a:ext cx="5970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https://symphonywavepowerdotcom.files.wordpr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ess.co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m/2015/12/energy-growth.png?w=525</a:t>
            </a:r>
          </a:p>
        </p:txBody>
      </p:sp>
    </p:spTree>
    <p:extLst>
      <p:ext uri="{BB962C8B-B14F-4D97-AF65-F5344CB8AC3E}">
        <p14:creationId xmlns:p14="http://schemas.microsoft.com/office/powerpoint/2010/main" val="211764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2" y="967154"/>
            <a:ext cx="6556130" cy="49170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6997DA1-07A9-4330-81E2-36C9021CA9D9}"/>
                  </a:ext>
                </a:extLst>
              </p14:cNvPr>
              <p14:cNvContentPartPr/>
              <p14:nvPr/>
            </p14:nvContentPartPr>
            <p14:xfrm>
              <a:off x="5033520" y="1187280"/>
              <a:ext cx="2247480" cy="137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6997DA1-07A9-4330-81E2-36C9021CA9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17680" y="1123920"/>
                <a:ext cx="22788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89DF17-EF2D-4209-B039-54B5A242D176}"/>
                  </a:ext>
                </a:extLst>
              </p14:cNvPr>
              <p14:cNvContentPartPr/>
              <p14:nvPr/>
            </p14:nvContentPartPr>
            <p14:xfrm>
              <a:off x="3380040" y="1506960"/>
              <a:ext cx="612360" cy="100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89DF17-EF2D-4209-B039-54B5A242D1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64200" y="1443600"/>
                <a:ext cx="6436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0D0472C-5341-4C17-80B2-5C337B89CF54}"/>
                  </a:ext>
                </a:extLst>
              </p14:cNvPr>
              <p14:cNvContentPartPr/>
              <p14:nvPr/>
            </p14:nvContentPartPr>
            <p14:xfrm>
              <a:off x="4987800" y="1543680"/>
              <a:ext cx="731160" cy="2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0D0472C-5341-4C17-80B2-5C337B89CF5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1960" y="1480320"/>
                <a:ext cx="76248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352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658EFC-9C81-4F07-87FF-11EB2817FB30}"/>
              </a:ext>
            </a:extLst>
          </p:cNvPr>
          <p:cNvGrpSpPr/>
          <p:nvPr/>
        </p:nvGrpSpPr>
        <p:grpSpPr>
          <a:xfrm>
            <a:off x="645929" y="1624958"/>
            <a:ext cx="3528859" cy="3457254"/>
            <a:chOff x="4210635" y="633976"/>
            <a:chExt cx="3528859" cy="345725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E739A33-77CB-4EAD-A7EE-6B71F0EDD772}"/>
                </a:ext>
              </a:extLst>
            </p:cNvPr>
            <p:cNvSpPr/>
            <p:nvPr/>
          </p:nvSpPr>
          <p:spPr>
            <a:xfrm>
              <a:off x="4210635" y="633976"/>
              <a:ext cx="3528859" cy="34572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B6DF76AC-4D16-476E-B95B-C8CE70BA8F04}"/>
                </a:ext>
              </a:extLst>
            </p:cNvPr>
            <p:cNvSpPr txBox="1"/>
            <p:nvPr/>
          </p:nvSpPr>
          <p:spPr>
            <a:xfrm>
              <a:off x="4933893" y="1041660"/>
              <a:ext cx="2034657" cy="2641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Society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0C19C55-F8FA-4FF6-8E6B-3B70C8855D14}"/>
              </a:ext>
            </a:extLst>
          </p:cNvPr>
          <p:cNvGrpSpPr/>
          <p:nvPr/>
        </p:nvGrpSpPr>
        <p:grpSpPr>
          <a:xfrm>
            <a:off x="4969212" y="1624958"/>
            <a:ext cx="3528859" cy="3457254"/>
            <a:chOff x="4210635" y="633976"/>
            <a:chExt cx="3528859" cy="345725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6D79514-4AA4-49BB-B75C-21357BC19CBB}"/>
                </a:ext>
              </a:extLst>
            </p:cNvPr>
            <p:cNvSpPr/>
            <p:nvPr/>
          </p:nvSpPr>
          <p:spPr>
            <a:xfrm>
              <a:off x="4210635" y="633976"/>
              <a:ext cx="3528859" cy="34572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457F4ECA-23EE-44D2-BE63-90E01C91585B}"/>
                </a:ext>
              </a:extLst>
            </p:cNvPr>
            <p:cNvSpPr txBox="1"/>
            <p:nvPr/>
          </p:nvSpPr>
          <p:spPr>
            <a:xfrm>
              <a:off x="5212068" y="1041661"/>
              <a:ext cx="2034657" cy="2641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2890D9B-8298-44BA-8686-4CAC0F8CA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386515" y="857949"/>
            <a:ext cx="4278281" cy="755970"/>
          </a:xfrm>
          <a:prstGeom prst="rect">
            <a:avLst/>
          </a:prstGeom>
        </p:spPr>
      </p:pic>
      <p:sp>
        <p:nvSpPr>
          <p:cNvPr id="11" name="Oval 4">
            <a:extLst>
              <a:ext uri="{FF2B5EF4-FFF2-40B4-BE49-F238E27FC236}">
                <a16:creationId xmlns:a16="http://schemas.microsoft.com/office/drawing/2014/main" id="{8D7B0C1B-24A9-4621-86B2-BF0A8A7D2758}"/>
              </a:ext>
            </a:extLst>
          </p:cNvPr>
          <p:cNvSpPr txBox="1"/>
          <p:nvPr/>
        </p:nvSpPr>
        <p:spPr>
          <a:xfrm>
            <a:off x="5740156" y="2236485"/>
            <a:ext cx="2034657" cy="26418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49827-C998-4831-95F9-775FC449631E}"/>
              </a:ext>
            </a:extLst>
          </p:cNvPr>
          <p:cNvSpPr txBox="1"/>
          <p:nvPr/>
        </p:nvSpPr>
        <p:spPr>
          <a:xfrm>
            <a:off x="3997304" y="774269"/>
            <a:ext cx="1056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</a:p>
        </p:txBody>
      </p:sp>
    </p:spTree>
    <p:extLst>
      <p:ext uri="{BB962C8B-B14F-4D97-AF65-F5344CB8AC3E}">
        <p14:creationId xmlns:p14="http://schemas.microsoft.com/office/powerpoint/2010/main" val="1889791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195960"/>
            <a:ext cx="5715000" cy="392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980" y="5434730"/>
            <a:ext cx="5945363" cy="2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03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00E941-94D2-4F58-B223-D531C0983A4F}"/>
              </a:ext>
            </a:extLst>
          </p:cNvPr>
          <p:cNvSpPr/>
          <p:nvPr/>
        </p:nvSpPr>
        <p:spPr>
          <a:xfrm>
            <a:off x="1135930" y="2480044"/>
            <a:ext cx="7291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2000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Societal causes of, or drivers of, climate change</a:t>
            </a:r>
          </a:p>
          <a:p>
            <a:pPr lvl="0" algn="ctr">
              <a:defRPr/>
            </a:pPr>
            <a:endParaRPr lang="en-US" sz="2000" u="sng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lvl="0" indent="-457200">
              <a:buAutoNum type="arabicPlain"/>
              <a:defRPr/>
            </a:pP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Causes – in a “green” updating of Classical Theory</a:t>
            </a:r>
          </a:p>
          <a:p>
            <a:pPr lvl="1">
              <a:defRPr/>
            </a:pP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   		 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industrial production + fossil fuels</a:t>
            </a:r>
          </a:p>
          <a:p>
            <a:pPr marL="457200" lvl="0" indent="-457200">
              <a:buAutoNum type="arabicPlain"/>
              <a:defRPr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Causes – in today’s Environmental Sociology literature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02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00E941-94D2-4F58-B223-D531C0983A4F}"/>
              </a:ext>
            </a:extLst>
          </p:cNvPr>
          <p:cNvSpPr/>
          <p:nvPr/>
        </p:nvSpPr>
        <p:spPr>
          <a:xfrm>
            <a:off x="1135930" y="2480044"/>
            <a:ext cx="7291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2000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Societal causes of, or drivers of, climate change</a:t>
            </a:r>
          </a:p>
          <a:p>
            <a:pPr lvl="0" algn="ctr">
              <a:defRPr/>
            </a:pPr>
            <a:endParaRPr lang="en-US" sz="2000" u="sng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lvl="0" indent="-457200">
              <a:buAutoNum type="arabicPlain"/>
              <a:defRPr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Causes – in a “green” updating of Classical Theory</a:t>
            </a:r>
          </a:p>
          <a:p>
            <a:pPr lvl="1">
              <a:defRPr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       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dynamics of capitalist society + fossil fuels</a:t>
            </a:r>
          </a:p>
          <a:p>
            <a:pPr marL="457200" lvl="0" indent="-457200">
              <a:buAutoNum type="arabicPlain"/>
              <a:defRPr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Causes – in today’s Environmental Sociology literature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3483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BAE768-662A-4B97-A4A4-FBDABE29FA0C}"/>
              </a:ext>
            </a:extLst>
          </p:cNvPr>
          <p:cNvSpPr/>
          <p:nvPr/>
        </p:nvSpPr>
        <p:spPr>
          <a:xfrm>
            <a:off x="1976814" y="2276845"/>
            <a:ext cx="53391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defRPr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</a:p>
          <a:p>
            <a:pPr lvl="0" algn="ctr">
              <a:defRPr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industrial production, yes …</a:t>
            </a:r>
          </a:p>
          <a:p>
            <a:pPr lvl="0" algn="ctr">
              <a:defRPr/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but also:</a:t>
            </a:r>
          </a:p>
          <a:p>
            <a:pPr lvl="0" algn="ctr">
              <a:defRPr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population</a:t>
            </a:r>
          </a:p>
          <a:p>
            <a:pPr lvl="0" algn="ctr">
              <a:defRPr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consumption</a:t>
            </a:r>
          </a:p>
        </p:txBody>
      </p:sp>
    </p:spTree>
    <p:extLst>
      <p:ext uri="{BB962C8B-B14F-4D97-AF65-F5344CB8AC3E}">
        <p14:creationId xmlns:p14="http://schemas.microsoft.com/office/powerpoint/2010/main" val="1576493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4196"/>
          <a:stretch/>
        </p:blipFill>
        <p:spPr>
          <a:xfrm>
            <a:off x="2007577" y="3279529"/>
            <a:ext cx="5276850" cy="1055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977" y="1878990"/>
            <a:ext cx="34480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24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13ADA4-6D47-4C77-B65F-82336A5893E7}"/>
              </a:ext>
            </a:extLst>
          </p:cNvPr>
          <p:cNvSpPr/>
          <p:nvPr/>
        </p:nvSpPr>
        <p:spPr>
          <a:xfrm>
            <a:off x="709511" y="2973297"/>
            <a:ext cx="7291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			Population:	   Demography</a:t>
            </a:r>
          </a:p>
          <a:p>
            <a:pPr lvl="0" algn="ctr">
              <a:defRPr/>
            </a:pP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     Consumption:  The Sociology of Consumption</a:t>
            </a:r>
          </a:p>
        </p:txBody>
      </p:sp>
    </p:spTree>
    <p:extLst>
      <p:ext uri="{BB962C8B-B14F-4D97-AF65-F5344CB8AC3E}">
        <p14:creationId xmlns:p14="http://schemas.microsoft.com/office/powerpoint/2010/main" val="1445167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BAE768-662A-4B97-A4A4-FBDABE29FA0C}"/>
              </a:ext>
            </a:extLst>
          </p:cNvPr>
          <p:cNvSpPr/>
          <p:nvPr/>
        </p:nvSpPr>
        <p:spPr>
          <a:xfrm>
            <a:off x="1976814" y="2276845"/>
            <a:ext cx="53391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defRPr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</a:p>
          <a:p>
            <a:pPr lvl="0" algn="ctr"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industrial production, yes …</a:t>
            </a:r>
          </a:p>
          <a:p>
            <a:pPr lvl="0" algn="ctr">
              <a:defRPr/>
            </a:pP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but also:</a:t>
            </a:r>
          </a:p>
          <a:p>
            <a:pPr lvl="0" algn="ctr">
              <a:defRPr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population</a:t>
            </a:r>
          </a:p>
          <a:p>
            <a:pPr lvl="0" algn="ctr"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consumption</a:t>
            </a:r>
          </a:p>
        </p:txBody>
      </p:sp>
    </p:spTree>
    <p:extLst>
      <p:ext uri="{BB962C8B-B14F-4D97-AF65-F5344CB8AC3E}">
        <p14:creationId xmlns:p14="http://schemas.microsoft.com/office/powerpoint/2010/main" val="1614936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22E183-5B0F-4FB7-8069-32942B156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6" y="1163539"/>
            <a:ext cx="7278588" cy="4530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070BD2-EB9A-42B8-9CD5-ADA51F2E241C}"/>
              </a:ext>
            </a:extLst>
          </p:cNvPr>
          <p:cNvSpPr/>
          <p:nvPr/>
        </p:nvSpPr>
        <p:spPr>
          <a:xfrm>
            <a:off x="3822569" y="5666850"/>
            <a:ext cx="4963212" cy="33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https://ourworldindata.org/world-population-growth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2B96222-83FA-4F03-B32A-DC2F8E13B612}"/>
              </a:ext>
            </a:extLst>
          </p:cNvPr>
          <p:cNvSpPr/>
          <p:nvPr/>
        </p:nvSpPr>
        <p:spPr>
          <a:xfrm>
            <a:off x="6805061" y="1982804"/>
            <a:ext cx="1116531" cy="48126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B9916A-0C1D-435F-88E8-74F798E1F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061" y="4254503"/>
            <a:ext cx="1251284" cy="4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17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D2D8FA-032D-4F92-8939-590CAFF7C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81" t="20907" r="41547" b="40366"/>
          <a:stretch/>
        </p:blipFill>
        <p:spPr>
          <a:xfrm>
            <a:off x="1640263" y="582825"/>
            <a:ext cx="5997981" cy="44943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175874-24E2-4A93-B1C6-09092525C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264" y="5077132"/>
            <a:ext cx="5997981" cy="742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E9083D-7B1D-4959-AC91-D8EDF6C70C17}"/>
              </a:ext>
            </a:extLst>
          </p:cNvPr>
          <p:cNvSpPr txBox="1"/>
          <p:nvPr/>
        </p:nvSpPr>
        <p:spPr>
          <a:xfrm>
            <a:off x="2762053" y="5820084"/>
            <a:ext cx="4968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Monetary Fund, “World Economic Outlook, May, 2000,” p. 150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60466C5-8FCB-497E-B49F-9846E5629628}"/>
                  </a:ext>
                </a:extLst>
              </p14:cNvPr>
              <p14:cNvContentPartPr/>
              <p14:nvPr/>
            </p14:nvContentPartPr>
            <p14:xfrm>
              <a:off x="978120" y="6089760"/>
              <a:ext cx="648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60466C5-8FCB-497E-B49F-9846E56296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2280" y="6026400"/>
                <a:ext cx="37800" cy="127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EC6D769-8286-46CA-ADC0-39F0C618F924}"/>
              </a:ext>
            </a:extLst>
          </p:cNvPr>
          <p:cNvSpPr/>
          <p:nvPr/>
        </p:nvSpPr>
        <p:spPr>
          <a:xfrm>
            <a:off x="6583680" y="3907857"/>
            <a:ext cx="760396" cy="54864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8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BAE768-662A-4B97-A4A4-FBDABE29FA0C}"/>
              </a:ext>
            </a:extLst>
          </p:cNvPr>
          <p:cNvSpPr/>
          <p:nvPr/>
        </p:nvSpPr>
        <p:spPr>
          <a:xfrm>
            <a:off x="1524097" y="3013501"/>
            <a:ext cx="6095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Sociological study of population dynamics:  Demography</a:t>
            </a:r>
            <a:endParaRPr lang="en-US" sz="2400" b="1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4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13ADA4-6D47-4C77-B65F-82336A5893E7}"/>
              </a:ext>
            </a:extLst>
          </p:cNvPr>
          <p:cNvSpPr/>
          <p:nvPr/>
        </p:nvSpPr>
        <p:spPr>
          <a:xfrm>
            <a:off x="1223718" y="2498898"/>
            <a:ext cx="72916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2000" u="sng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Societal causes of, or drivers of, climate change</a:t>
            </a:r>
          </a:p>
          <a:p>
            <a:pPr lvl="0" algn="ctr">
              <a:defRPr/>
            </a:pPr>
            <a:endParaRPr lang="en-US" sz="2000" u="sng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lvl="0" indent="-457200">
              <a:buAutoNum type="arabicPlain"/>
              <a:defRPr/>
            </a:pP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Causes – in a “green” updating of Classical Theory</a:t>
            </a:r>
          </a:p>
          <a:p>
            <a:pPr marL="457200" lvl="0" indent="-457200">
              <a:buAutoNum type="arabicPlain"/>
              <a:defRPr/>
            </a:pP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Causes – in today’s Environmental Sociology literature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7345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BAE768-662A-4B97-A4A4-FBDABE29FA0C}"/>
              </a:ext>
            </a:extLst>
          </p:cNvPr>
          <p:cNvSpPr/>
          <p:nvPr/>
        </p:nvSpPr>
        <p:spPr>
          <a:xfrm>
            <a:off x="1976814" y="2276845"/>
            <a:ext cx="53391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defRPr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</a:p>
          <a:p>
            <a:pPr lvl="0" algn="ctr"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industrial production, yes …</a:t>
            </a:r>
          </a:p>
          <a:p>
            <a:pPr lvl="0" algn="ctr">
              <a:defRPr/>
            </a:pP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but also:</a:t>
            </a:r>
          </a:p>
          <a:p>
            <a:pPr lvl="0" algn="ctr"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population</a:t>
            </a:r>
          </a:p>
          <a:p>
            <a:pPr lvl="0" algn="ctr">
              <a:defRPr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consumption</a:t>
            </a:r>
          </a:p>
        </p:txBody>
      </p:sp>
    </p:spTree>
    <p:extLst>
      <p:ext uri="{BB962C8B-B14F-4D97-AF65-F5344CB8AC3E}">
        <p14:creationId xmlns:p14="http://schemas.microsoft.com/office/powerpoint/2010/main" val="2471770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D2D8FA-032D-4F92-8939-590CAFF7C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81" t="20907" r="41547" b="40366"/>
          <a:stretch/>
        </p:blipFill>
        <p:spPr>
          <a:xfrm>
            <a:off x="1640264" y="582825"/>
            <a:ext cx="5997981" cy="44943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175874-24E2-4A93-B1C6-09092525C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264" y="5077132"/>
            <a:ext cx="5997981" cy="742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E9083D-7B1D-4959-AC91-D8EDF6C70C17}"/>
              </a:ext>
            </a:extLst>
          </p:cNvPr>
          <p:cNvSpPr txBox="1"/>
          <p:nvPr/>
        </p:nvSpPr>
        <p:spPr>
          <a:xfrm>
            <a:off x="2762053" y="5820084"/>
            <a:ext cx="4968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Monetary Fund, “World Economic Outlook, May, 2000,” p. 150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60466C5-8FCB-497E-B49F-9846E5629628}"/>
                  </a:ext>
                </a:extLst>
              </p14:cNvPr>
              <p14:cNvContentPartPr/>
              <p14:nvPr/>
            </p14:nvContentPartPr>
            <p14:xfrm>
              <a:off x="978120" y="6089760"/>
              <a:ext cx="648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60466C5-8FCB-497E-B49F-9846E56296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2280" y="6026400"/>
                <a:ext cx="37800" cy="127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EC6D769-8286-46CA-ADC0-39F0C618F924}"/>
              </a:ext>
            </a:extLst>
          </p:cNvPr>
          <p:cNvSpPr/>
          <p:nvPr/>
        </p:nvSpPr>
        <p:spPr>
          <a:xfrm>
            <a:off x="6583680" y="3907857"/>
            <a:ext cx="760396" cy="54864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268C03-73A4-4AAA-8660-946DFA4BFA31}"/>
              </a:ext>
            </a:extLst>
          </p:cNvPr>
          <p:cNvSpPr/>
          <p:nvPr/>
        </p:nvSpPr>
        <p:spPr>
          <a:xfrm>
            <a:off x="6323798" y="1915428"/>
            <a:ext cx="934249" cy="856648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35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981797-2A82-4FA0-992A-51CE5532039E}"/>
              </a:ext>
            </a:extLst>
          </p:cNvPr>
          <p:cNvSpPr/>
          <p:nvPr/>
        </p:nvSpPr>
        <p:spPr>
          <a:xfrm>
            <a:off x="1835412" y="3078124"/>
            <a:ext cx="5339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Sociology of Consumption</a:t>
            </a:r>
            <a:endParaRPr lang="en-US" sz="2400" b="1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39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BAE768-662A-4B97-A4A4-FBDABE29FA0C}"/>
              </a:ext>
            </a:extLst>
          </p:cNvPr>
          <p:cNvSpPr/>
          <p:nvPr/>
        </p:nvSpPr>
        <p:spPr>
          <a:xfrm>
            <a:off x="1046374" y="2736502"/>
            <a:ext cx="7000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defRPr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Beyond averages:  wealth and income inequality</a:t>
            </a:r>
          </a:p>
          <a:p>
            <a:pPr lvl="0">
              <a:defRPr/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Social class/“Stratification”</a:t>
            </a:r>
          </a:p>
        </p:txBody>
      </p:sp>
    </p:spTree>
    <p:extLst>
      <p:ext uri="{BB962C8B-B14F-4D97-AF65-F5344CB8AC3E}">
        <p14:creationId xmlns:p14="http://schemas.microsoft.com/office/powerpoint/2010/main" val="2848017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on ariely actual vs ideal wealth distribution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7" t="22414" r="9271"/>
          <a:stretch/>
        </p:blipFill>
        <p:spPr>
          <a:xfrm>
            <a:off x="849649" y="1115112"/>
            <a:ext cx="7435913" cy="46277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0BFE99B-26C3-4DF3-BD73-BE4E649620BA}"/>
              </a:ext>
            </a:extLst>
          </p:cNvPr>
          <p:cNvSpPr/>
          <p:nvPr/>
        </p:nvSpPr>
        <p:spPr>
          <a:xfrm>
            <a:off x="1595805" y="1646549"/>
            <a:ext cx="5238628" cy="1295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0B5C5-65F0-4BA1-9233-11ED4C23FB84}"/>
              </a:ext>
            </a:extLst>
          </p:cNvPr>
          <p:cNvSpPr txBox="1"/>
          <p:nvPr/>
        </p:nvSpPr>
        <p:spPr>
          <a:xfrm>
            <a:off x="2017935" y="5667473"/>
            <a:ext cx="6435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Norton and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Ariely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“Building a Better America – One Wealth Quintile at a Time,” 2011</a:t>
            </a:r>
          </a:p>
        </p:txBody>
      </p:sp>
    </p:spTree>
    <p:extLst>
      <p:ext uri="{BB962C8B-B14F-4D97-AF65-F5344CB8AC3E}">
        <p14:creationId xmlns:p14="http://schemas.microsoft.com/office/powerpoint/2010/main" val="1285569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on ariely actual vs ideal wealth distribution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7" t="22414" r="9271"/>
          <a:stretch/>
        </p:blipFill>
        <p:spPr>
          <a:xfrm>
            <a:off x="858438" y="1115112"/>
            <a:ext cx="7435913" cy="4627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CDCD96-5E1D-40B8-9BC1-FD8355822E4A}"/>
              </a:ext>
            </a:extLst>
          </p:cNvPr>
          <p:cNvSpPr txBox="1"/>
          <p:nvPr/>
        </p:nvSpPr>
        <p:spPr>
          <a:xfrm>
            <a:off x="6372991" y="5742887"/>
            <a:ext cx="1921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Norton and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Ariely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9643A4-802D-453D-8E6A-1CA8543CF184}"/>
              </a:ext>
            </a:extLst>
          </p:cNvPr>
          <p:cNvSpPr/>
          <p:nvPr/>
        </p:nvSpPr>
        <p:spPr>
          <a:xfrm>
            <a:off x="6155703" y="1743959"/>
            <a:ext cx="1272619" cy="118777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27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t="8934" r="2778" b="11066"/>
          <a:stretch/>
        </p:blipFill>
        <p:spPr>
          <a:xfrm>
            <a:off x="854107" y="950405"/>
            <a:ext cx="7435785" cy="495719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305D80C-27AD-46D3-A64B-B434F44CD56F}"/>
              </a:ext>
            </a:extLst>
          </p:cNvPr>
          <p:cNvSpPr/>
          <p:nvPr/>
        </p:nvSpPr>
        <p:spPr>
          <a:xfrm>
            <a:off x="7494309" y="2083324"/>
            <a:ext cx="546755" cy="565608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18975A-7361-438B-9B07-5455733C0D80}"/>
              </a:ext>
            </a:extLst>
          </p:cNvPr>
          <p:cNvSpPr/>
          <p:nvPr/>
        </p:nvSpPr>
        <p:spPr>
          <a:xfrm>
            <a:off x="2474535" y="5907595"/>
            <a:ext cx="59813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Saez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“Income and Wealth Inequality:  Evidence and Policy Implications,”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05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on ariely actual vs ideal wealth distribution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7" t="22414" r="9271"/>
          <a:stretch/>
        </p:blipFill>
        <p:spPr>
          <a:xfrm>
            <a:off x="858438" y="1115112"/>
            <a:ext cx="7435913" cy="46277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4D4767-600B-4FBD-9914-333C786C935D}"/>
              </a:ext>
            </a:extLst>
          </p:cNvPr>
          <p:cNvCxnSpPr/>
          <p:nvPr/>
        </p:nvCxnSpPr>
        <p:spPr>
          <a:xfrm>
            <a:off x="4205926" y="1960775"/>
            <a:ext cx="0" cy="68815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AEC6B0B-D4A2-4496-8C3E-50F923D86685}"/>
              </a:ext>
            </a:extLst>
          </p:cNvPr>
          <p:cNvSpPr txBox="1"/>
          <p:nvPr/>
        </p:nvSpPr>
        <p:spPr>
          <a:xfrm>
            <a:off x="2806315" y="2135576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32EAD3-9542-430B-993C-1F5711880A36}"/>
              </a:ext>
            </a:extLst>
          </p:cNvPr>
          <p:cNvSpPr txBox="1"/>
          <p:nvPr/>
        </p:nvSpPr>
        <p:spPr>
          <a:xfrm>
            <a:off x="4877122" y="2135576"/>
            <a:ext cx="1099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to 20 %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E5BF58-C002-4541-A6FE-7838630AAFD6}"/>
              </a:ext>
            </a:extLst>
          </p:cNvPr>
          <p:cNvSpPr txBox="1"/>
          <p:nvPr/>
        </p:nvSpPr>
        <p:spPr>
          <a:xfrm>
            <a:off x="6372991" y="5742887"/>
            <a:ext cx="1921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Norton and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Ariely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3790825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t="12222" r="2778" b="15556"/>
          <a:stretch/>
        </p:blipFill>
        <p:spPr>
          <a:xfrm>
            <a:off x="876005" y="1204559"/>
            <a:ext cx="7391989" cy="444888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274BE61-F7A2-4AB9-B2FE-3A0ABA85C631}"/>
              </a:ext>
            </a:extLst>
          </p:cNvPr>
          <p:cNvSpPr/>
          <p:nvPr/>
        </p:nvSpPr>
        <p:spPr>
          <a:xfrm>
            <a:off x="7390614" y="2262432"/>
            <a:ext cx="697584" cy="64102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E759D4-0C38-46F2-951D-8DBB7B3A5D44}"/>
              </a:ext>
            </a:extLst>
          </p:cNvPr>
          <p:cNvSpPr/>
          <p:nvPr/>
        </p:nvSpPr>
        <p:spPr>
          <a:xfrm>
            <a:off x="2370841" y="49961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Saez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“Income and Wealth Inequality:  Evidence and Policy Implications,” 2014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261183-3644-430D-975B-CBBA2510765E}"/>
              </a:ext>
            </a:extLst>
          </p:cNvPr>
          <p:cNvSpPr/>
          <p:nvPr/>
        </p:nvSpPr>
        <p:spPr>
          <a:xfrm>
            <a:off x="2446254" y="5653440"/>
            <a:ext cx="59530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Saez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“Income and Wealth Inequality:  Evidence and Policy Implications,”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50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on ariely actual vs ideal wealth distribution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7" t="22414" r="9271"/>
          <a:stretch/>
        </p:blipFill>
        <p:spPr>
          <a:xfrm>
            <a:off x="858438" y="1115112"/>
            <a:ext cx="7435913" cy="46277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978D1-F39E-4305-B51B-86B1EE2DAE73}"/>
              </a:ext>
            </a:extLst>
          </p:cNvPr>
          <p:cNvCxnSpPr/>
          <p:nvPr/>
        </p:nvCxnSpPr>
        <p:spPr>
          <a:xfrm>
            <a:off x="3271101" y="1960775"/>
            <a:ext cx="0" cy="68815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4D4767-600B-4FBD-9914-333C786C935D}"/>
              </a:ext>
            </a:extLst>
          </p:cNvPr>
          <p:cNvCxnSpPr/>
          <p:nvPr/>
        </p:nvCxnSpPr>
        <p:spPr>
          <a:xfrm>
            <a:off x="4205926" y="1960775"/>
            <a:ext cx="0" cy="68815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97C3347-130E-4A7C-95BE-5827304556D7}"/>
              </a:ext>
            </a:extLst>
          </p:cNvPr>
          <p:cNvSpPr txBox="1"/>
          <p:nvPr/>
        </p:nvSpPr>
        <p:spPr>
          <a:xfrm>
            <a:off x="2336277" y="2135576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0.1 %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EC6B0B-D4A2-4496-8C3E-50F923D86685}"/>
              </a:ext>
            </a:extLst>
          </p:cNvPr>
          <p:cNvSpPr txBox="1"/>
          <p:nvPr/>
        </p:nvSpPr>
        <p:spPr>
          <a:xfrm>
            <a:off x="3239948" y="2121841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 to 1 %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32EAD3-9542-430B-993C-1F5711880A36}"/>
              </a:ext>
            </a:extLst>
          </p:cNvPr>
          <p:cNvSpPr txBox="1"/>
          <p:nvPr/>
        </p:nvSpPr>
        <p:spPr>
          <a:xfrm>
            <a:off x="4877122" y="2135576"/>
            <a:ext cx="1099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to 20 %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014179-B858-4B85-A972-97157461061F}"/>
              </a:ext>
            </a:extLst>
          </p:cNvPr>
          <p:cNvSpPr txBox="1"/>
          <p:nvPr/>
        </p:nvSpPr>
        <p:spPr>
          <a:xfrm>
            <a:off x="6372991" y="5742887"/>
            <a:ext cx="1921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Norton and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Ariely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150931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00E941-94D2-4F58-B223-D531C0983A4F}"/>
              </a:ext>
            </a:extLst>
          </p:cNvPr>
          <p:cNvSpPr/>
          <p:nvPr/>
        </p:nvSpPr>
        <p:spPr>
          <a:xfrm>
            <a:off x="1223718" y="2498897"/>
            <a:ext cx="72916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2000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Societal causes of, or drivers of, climate change</a:t>
            </a:r>
          </a:p>
          <a:p>
            <a:pPr lvl="0" algn="ctr">
              <a:defRPr/>
            </a:pPr>
            <a:endParaRPr lang="en-US" sz="2000" u="sng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lvl="0" indent="-457200">
              <a:buAutoNum type="arabicPlain"/>
              <a:defRPr/>
            </a:pP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Causes – in a “green” updating of Classical Theory</a:t>
            </a:r>
          </a:p>
          <a:p>
            <a:pPr marL="457200" lvl="0" indent="-457200">
              <a:buAutoNum type="arabicPlain"/>
              <a:defRPr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Causes – in today’s Environmental Sociology literature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68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on ariely actual vs ideal wealth distribution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7" t="22414" r="9271"/>
          <a:stretch/>
        </p:blipFill>
        <p:spPr>
          <a:xfrm>
            <a:off x="858438" y="1115112"/>
            <a:ext cx="7435913" cy="46277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E9643A4-802D-453D-8E6A-1CA8543CF184}"/>
              </a:ext>
            </a:extLst>
          </p:cNvPr>
          <p:cNvSpPr/>
          <p:nvPr/>
        </p:nvSpPr>
        <p:spPr>
          <a:xfrm>
            <a:off x="6155703" y="1743959"/>
            <a:ext cx="1272619" cy="118777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951E3B-3B2A-43E8-9D05-464AD42B026B}"/>
              </a:ext>
            </a:extLst>
          </p:cNvPr>
          <p:cNvSpPr txBox="1"/>
          <p:nvPr/>
        </p:nvSpPr>
        <p:spPr>
          <a:xfrm>
            <a:off x="6372991" y="5742887"/>
            <a:ext cx="1921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Norton and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Ariely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8E058-53E5-4DD6-952C-E74E51562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908" y="2121420"/>
            <a:ext cx="719390" cy="432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C71520-15C0-4E90-8EC2-35607CA77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385" y="1984248"/>
            <a:ext cx="36579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301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on ariely actual vs ideal wealth distribution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7" t="22414" r="9271"/>
          <a:stretch/>
        </p:blipFill>
        <p:spPr>
          <a:xfrm>
            <a:off x="858438" y="1115112"/>
            <a:ext cx="7435913" cy="462777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F3FF8D0-A53E-4FE7-AF0C-1A6C378A7F06}"/>
              </a:ext>
            </a:extLst>
          </p:cNvPr>
          <p:cNvSpPr/>
          <p:nvPr/>
        </p:nvSpPr>
        <p:spPr>
          <a:xfrm>
            <a:off x="7013543" y="1857081"/>
            <a:ext cx="395925" cy="97096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374C2-A03D-4403-AA1A-87E37AAA50A4}"/>
              </a:ext>
            </a:extLst>
          </p:cNvPr>
          <p:cNvSpPr txBox="1"/>
          <p:nvPr/>
        </p:nvSpPr>
        <p:spPr>
          <a:xfrm>
            <a:off x="6372991" y="5742887"/>
            <a:ext cx="1921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Norton and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Ariely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523421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E7DC55-EAD8-4BC1-88C1-1BA710ECE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7" t="20538" r="26288" b="8717"/>
          <a:stretch/>
        </p:blipFill>
        <p:spPr>
          <a:xfrm>
            <a:off x="1150497" y="740035"/>
            <a:ext cx="6843005" cy="51893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F7EBC4-34E8-4670-9D6F-7EE0C16589CA}"/>
              </a:ext>
            </a:extLst>
          </p:cNvPr>
          <p:cNvSpPr/>
          <p:nvPr/>
        </p:nvSpPr>
        <p:spPr>
          <a:xfrm>
            <a:off x="4229257" y="5919969"/>
            <a:ext cx="38945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https://inequality.org/facts/wealth-inequality/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3F6A0A-1F04-4B63-AE09-EB1E9EA866E2}"/>
              </a:ext>
            </a:extLst>
          </p:cNvPr>
          <p:cNvSpPr/>
          <p:nvPr/>
        </p:nvSpPr>
        <p:spPr>
          <a:xfrm rot="20546188">
            <a:off x="3373442" y="1977326"/>
            <a:ext cx="4994691" cy="88395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75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24944D-89B3-4FD6-8C55-60A00D104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95" t="25243" r="38192" b="16764"/>
          <a:stretch/>
        </p:blipFill>
        <p:spPr>
          <a:xfrm>
            <a:off x="1263191" y="524497"/>
            <a:ext cx="6617616" cy="5354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00E36E-3F1A-4BD6-B10E-9EB27C8CA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192" y="5879467"/>
            <a:ext cx="6617616" cy="3510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E38E41-25F1-4C66-8B6B-FD0F833BFB28}"/>
                  </a:ext>
                </a:extLst>
              </p14:cNvPr>
              <p14:cNvContentPartPr/>
              <p14:nvPr/>
            </p14:nvContentPartPr>
            <p14:xfrm>
              <a:off x="1365480" y="749160"/>
              <a:ext cx="5753520" cy="89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E38E41-25F1-4C66-8B6B-FD0F833BFB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9640" y="685800"/>
                <a:ext cx="5784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40BB108-661E-4127-9795-6A86551CDA39}"/>
                  </a:ext>
                </a:extLst>
              </p14:cNvPr>
              <p14:cNvContentPartPr/>
              <p14:nvPr/>
            </p14:nvContentPartPr>
            <p14:xfrm>
              <a:off x="3530880" y="882720"/>
              <a:ext cx="2184480" cy="197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40BB108-661E-4127-9795-6A86551CDA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5040" y="819360"/>
                <a:ext cx="22158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297F61-9D31-4E69-8904-3DD2DB667FAF}"/>
                  </a:ext>
                </a:extLst>
              </p14:cNvPr>
              <p14:cNvContentPartPr/>
              <p14:nvPr/>
            </p14:nvContentPartPr>
            <p14:xfrm>
              <a:off x="5800680" y="1954440"/>
              <a:ext cx="402480" cy="1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297F61-9D31-4E69-8904-3DD2DB667FA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84840" y="1891080"/>
                <a:ext cx="4338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ED284EC-D322-4866-97A5-141A3C6B5977}"/>
                  </a:ext>
                </a:extLst>
              </p14:cNvPr>
              <p14:cNvContentPartPr/>
              <p14:nvPr/>
            </p14:nvContentPartPr>
            <p14:xfrm>
              <a:off x="5736960" y="2164320"/>
              <a:ext cx="429480" cy="55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ED284EC-D322-4866-97A5-141A3C6B597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21120" y="2100960"/>
                <a:ext cx="4608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63727A3-2175-407A-8F1B-F11289209EBF}"/>
                  </a:ext>
                </a:extLst>
              </p14:cNvPr>
              <p14:cNvContentPartPr/>
              <p14:nvPr/>
            </p14:nvContentPartPr>
            <p14:xfrm>
              <a:off x="5800680" y="2374560"/>
              <a:ext cx="429840" cy="27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63727A3-2175-407A-8F1B-F11289209EB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84840" y="2311200"/>
                <a:ext cx="4611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77EE33B-D92B-4753-BE39-69F9B54D0994}"/>
                  </a:ext>
                </a:extLst>
              </p14:cNvPr>
              <p14:cNvContentPartPr/>
              <p14:nvPr/>
            </p14:nvContentPartPr>
            <p14:xfrm>
              <a:off x="5773320" y="2566440"/>
              <a:ext cx="475560" cy="82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77EE33B-D92B-4753-BE39-69F9B54D099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57480" y="2503080"/>
                <a:ext cx="5068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6326BA6-C6F4-45CB-AD34-2F047CD44C17}"/>
                  </a:ext>
                </a:extLst>
              </p14:cNvPr>
              <p14:cNvContentPartPr/>
              <p14:nvPr/>
            </p14:nvContentPartPr>
            <p14:xfrm>
              <a:off x="5810040" y="2803680"/>
              <a:ext cx="411120" cy="27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6326BA6-C6F4-45CB-AD34-2F047CD44C1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94200" y="2740320"/>
                <a:ext cx="4424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7EBD3FE-24E3-4C7B-A569-33FDAF334DC6}"/>
                  </a:ext>
                </a:extLst>
              </p14:cNvPr>
              <p14:cNvContentPartPr/>
              <p14:nvPr/>
            </p14:nvContentPartPr>
            <p14:xfrm>
              <a:off x="5773320" y="5269320"/>
              <a:ext cx="429840" cy="36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7EBD3FE-24E3-4C7B-A569-33FDAF334DC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57480" y="5205960"/>
                <a:ext cx="4611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107FB42-05AA-4F5B-9164-C4D405653F6D}"/>
                  </a:ext>
                </a:extLst>
              </p14:cNvPr>
              <p14:cNvContentPartPr/>
              <p14:nvPr/>
            </p14:nvContentPartPr>
            <p14:xfrm>
              <a:off x="1452600" y="1972800"/>
              <a:ext cx="520920" cy="18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107FB42-05AA-4F5B-9164-C4D405653F6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36760" y="1909440"/>
                <a:ext cx="5522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1BFF966-163A-4432-99C5-4E16A6C97795}"/>
                  </a:ext>
                </a:extLst>
              </p14:cNvPr>
              <p14:cNvContentPartPr/>
              <p14:nvPr/>
            </p14:nvContentPartPr>
            <p14:xfrm>
              <a:off x="1507320" y="2127960"/>
              <a:ext cx="484560" cy="91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1BFF966-163A-4432-99C5-4E16A6C9779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91480" y="2064600"/>
                <a:ext cx="5158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2F7F79E-1BF7-49A3-B299-ADA4EB2FE50F}"/>
                  </a:ext>
                </a:extLst>
              </p14:cNvPr>
              <p14:cNvContentPartPr/>
              <p14:nvPr/>
            </p14:nvContentPartPr>
            <p14:xfrm>
              <a:off x="1461600" y="2337840"/>
              <a:ext cx="484560" cy="55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2F7F79E-1BF7-49A3-B299-ADA4EB2FE50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45760" y="2274480"/>
                <a:ext cx="5158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4E10AC4-D188-44F6-B953-D52255653F16}"/>
                  </a:ext>
                </a:extLst>
              </p14:cNvPr>
              <p14:cNvContentPartPr/>
              <p14:nvPr/>
            </p14:nvContentPartPr>
            <p14:xfrm>
              <a:off x="1461600" y="2566440"/>
              <a:ext cx="868320" cy="82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4E10AC4-D188-44F6-B953-D52255653F1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445760" y="2503080"/>
                <a:ext cx="8996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DD05A76-E506-4E60-BBA9-ADC5DD7DDF87}"/>
                  </a:ext>
                </a:extLst>
              </p14:cNvPr>
              <p14:cNvContentPartPr/>
              <p14:nvPr/>
            </p14:nvContentPartPr>
            <p14:xfrm>
              <a:off x="1507320" y="2812680"/>
              <a:ext cx="712800" cy="55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DD05A76-E506-4E60-BBA9-ADC5DD7DDF8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91480" y="2749320"/>
                <a:ext cx="7441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347762F-871F-4AF5-B79F-AFCE5BB1C9A2}"/>
                  </a:ext>
                </a:extLst>
              </p14:cNvPr>
              <p14:cNvContentPartPr/>
              <p14:nvPr/>
            </p14:nvContentPartPr>
            <p14:xfrm>
              <a:off x="6568200" y="1945440"/>
              <a:ext cx="548280" cy="27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347762F-871F-4AF5-B79F-AFCE5BB1C9A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52360" y="1882080"/>
                <a:ext cx="5796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219B651-D324-4547-809F-33D002D3B8F1}"/>
                  </a:ext>
                </a:extLst>
              </p14:cNvPr>
              <p14:cNvContentPartPr/>
              <p14:nvPr/>
            </p14:nvContentPartPr>
            <p14:xfrm>
              <a:off x="6613920" y="2136960"/>
              <a:ext cx="694440" cy="46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219B651-D324-4547-809F-33D002D3B8F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98080" y="2073600"/>
                <a:ext cx="7257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6716B3F-7336-4074-885D-BE82921877DC}"/>
                  </a:ext>
                </a:extLst>
              </p14:cNvPr>
              <p14:cNvContentPartPr/>
              <p14:nvPr/>
            </p14:nvContentPartPr>
            <p14:xfrm>
              <a:off x="6604560" y="2392920"/>
              <a:ext cx="466200" cy="18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6716B3F-7336-4074-885D-BE82921877D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588720" y="2329560"/>
                <a:ext cx="4975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F9CC971-4482-4A4F-B906-313334289588}"/>
                  </a:ext>
                </a:extLst>
              </p14:cNvPr>
              <p14:cNvContentPartPr/>
              <p14:nvPr/>
            </p14:nvContentPartPr>
            <p14:xfrm>
              <a:off x="6595560" y="2584440"/>
              <a:ext cx="484560" cy="46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F9CC971-4482-4A4F-B906-31333428958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79720" y="2521080"/>
                <a:ext cx="5158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255068-1AB6-4BAF-B0DE-5EEC0E9EDA50}"/>
                  </a:ext>
                </a:extLst>
              </p14:cNvPr>
              <p14:cNvContentPartPr/>
              <p14:nvPr/>
            </p14:nvContentPartPr>
            <p14:xfrm>
              <a:off x="6613920" y="2822040"/>
              <a:ext cx="941040" cy="46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255068-1AB6-4BAF-B0DE-5EEC0E9EDA5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98080" y="2758680"/>
                <a:ext cx="9723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F74382C-2FDD-42E4-B351-BDD21099641F}"/>
                  </a:ext>
                </a:extLst>
              </p14:cNvPr>
              <p14:cNvContentPartPr/>
              <p14:nvPr/>
            </p14:nvContentPartPr>
            <p14:xfrm>
              <a:off x="6577200" y="3050280"/>
              <a:ext cx="3567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F74382C-2FDD-42E4-B351-BDD21099641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61360" y="2986920"/>
                <a:ext cx="3880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C709F00-1CB7-4235-850C-37C1563EDD3A}"/>
                  </a:ext>
                </a:extLst>
              </p14:cNvPr>
              <p14:cNvContentPartPr/>
              <p14:nvPr/>
            </p14:nvContentPartPr>
            <p14:xfrm>
              <a:off x="6577200" y="3269520"/>
              <a:ext cx="393120" cy="82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C709F00-1CB7-4235-850C-37C1563EDD3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561360" y="3206160"/>
                <a:ext cx="4244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1676FCE-6149-4F8E-99D5-63EB75C995CE}"/>
                  </a:ext>
                </a:extLst>
              </p14:cNvPr>
              <p14:cNvContentPartPr/>
              <p14:nvPr/>
            </p14:nvContentPartPr>
            <p14:xfrm>
              <a:off x="5791680" y="3050280"/>
              <a:ext cx="46620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1676FCE-6149-4F8E-99D5-63EB75C995C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75840" y="2986920"/>
                <a:ext cx="4975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578BBAC-B943-4D5C-8608-BCF6533C6A3E}"/>
                  </a:ext>
                </a:extLst>
              </p14:cNvPr>
              <p14:cNvContentPartPr/>
              <p14:nvPr/>
            </p14:nvContentPartPr>
            <p14:xfrm>
              <a:off x="5810040" y="3260160"/>
              <a:ext cx="447840" cy="46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578BBAC-B943-4D5C-8608-BCF6533C6A3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94200" y="3196800"/>
                <a:ext cx="4791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A0E5A93-C48E-48FF-9BF6-E3D3578A0AF8}"/>
                  </a:ext>
                </a:extLst>
              </p14:cNvPr>
              <p14:cNvContentPartPr/>
              <p14:nvPr/>
            </p14:nvContentPartPr>
            <p14:xfrm>
              <a:off x="1452600" y="3022920"/>
              <a:ext cx="630720" cy="10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A0E5A93-C48E-48FF-9BF6-E3D3578A0AF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436760" y="2959560"/>
                <a:ext cx="6620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416B073-5405-4175-AE62-8B5F69C07A4F}"/>
                  </a:ext>
                </a:extLst>
              </p14:cNvPr>
              <p14:cNvContentPartPr/>
              <p14:nvPr/>
            </p14:nvContentPartPr>
            <p14:xfrm>
              <a:off x="1434240" y="3260160"/>
              <a:ext cx="658080" cy="55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416B073-5405-4175-AE62-8B5F69C07A4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418400" y="3196800"/>
                <a:ext cx="689400" cy="18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4140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BAE768-662A-4B97-A4A4-FBDABE29FA0C}"/>
              </a:ext>
            </a:extLst>
          </p:cNvPr>
          <p:cNvSpPr/>
          <p:nvPr/>
        </p:nvSpPr>
        <p:spPr>
          <a:xfrm>
            <a:off x="1036948" y="2538539"/>
            <a:ext cx="64685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defRPr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Social class (inequalities in wealth and income)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 lvl="0">
              <a:defRPr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     	 Inequalities in consumption</a:t>
            </a:r>
          </a:p>
          <a:p>
            <a:pPr lvl="0">
              <a:defRPr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     	 Inequalities in size of “carbon footprint”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59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BAE768-662A-4B97-A4A4-FBDABE29FA0C}"/>
              </a:ext>
            </a:extLst>
          </p:cNvPr>
          <p:cNvSpPr/>
          <p:nvPr/>
        </p:nvSpPr>
        <p:spPr>
          <a:xfrm>
            <a:off x="1902414" y="3049843"/>
            <a:ext cx="5339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the family home</a:t>
            </a:r>
          </a:p>
        </p:txBody>
      </p:sp>
    </p:spTree>
    <p:extLst>
      <p:ext uri="{BB962C8B-B14F-4D97-AF65-F5344CB8AC3E}">
        <p14:creationId xmlns:p14="http://schemas.microsoft.com/office/powerpoint/2010/main" val="30286681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C1325B-7E60-4A0A-94E8-F5857E86A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922" y="2691532"/>
            <a:ext cx="2849371" cy="1901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F1AF0D-B678-4BA0-87C5-16133B4EC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7" y="2690695"/>
            <a:ext cx="2578146" cy="1933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BC819E-C4CC-43AB-B1E0-E488DBAD9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24" y="2690695"/>
            <a:ext cx="2583926" cy="19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259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1C1E6C-2D6A-4080-95EE-2C5B733D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3" b="6701"/>
          <a:stretch/>
        </p:blipFill>
        <p:spPr>
          <a:xfrm>
            <a:off x="407563" y="2614610"/>
            <a:ext cx="2466975" cy="1628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B19BD0-91F5-4955-8871-22C432C44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2614607"/>
            <a:ext cx="2800350" cy="1628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BAE052-AD0B-4544-837A-A2A72DC223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5"/>
          <a:stretch/>
        </p:blipFill>
        <p:spPr>
          <a:xfrm>
            <a:off x="6117062" y="2614606"/>
            <a:ext cx="26193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55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F1779B-B7AB-469A-8F54-07B74D99E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0" t="17606" r="26083" b="62967"/>
          <a:stretch/>
        </p:blipFill>
        <p:spPr>
          <a:xfrm>
            <a:off x="1760455" y="518473"/>
            <a:ext cx="5623089" cy="8963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FB0A2-F35C-41C5-A573-1C8B46C9C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454" y="1486085"/>
            <a:ext cx="5623089" cy="44815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E88423-18A2-4A51-A154-8897E2934AC2}"/>
              </a:ext>
            </a:extLst>
          </p:cNvPr>
          <p:cNvSpPr/>
          <p:nvPr/>
        </p:nvSpPr>
        <p:spPr>
          <a:xfrm>
            <a:off x="3867003" y="5958694"/>
            <a:ext cx="3516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PNAS August 11, 2020 117 (32) 19122-19130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23B9619-43A6-41E0-BB9A-371926F72CC3}"/>
                  </a:ext>
                </a:extLst>
              </p14:cNvPr>
              <p14:cNvContentPartPr/>
              <p14:nvPr/>
            </p14:nvContentPartPr>
            <p14:xfrm>
              <a:off x="1784520" y="3784680"/>
              <a:ext cx="5359680" cy="57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23B9619-43A6-41E0-BB9A-371926F72C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68680" y="3721320"/>
                <a:ext cx="53910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98FF9D0-1ACC-42AF-98A5-4F0E69F9A5D7}"/>
                  </a:ext>
                </a:extLst>
              </p14:cNvPr>
              <p14:cNvContentPartPr/>
              <p14:nvPr/>
            </p14:nvContentPartPr>
            <p14:xfrm>
              <a:off x="2000520" y="3581280"/>
              <a:ext cx="5118480" cy="133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98FF9D0-1ACC-42AF-98A5-4F0E69F9A5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84680" y="3517920"/>
                <a:ext cx="51498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77A8A90-96E9-413A-87C4-BF2290ADE06E}"/>
                  </a:ext>
                </a:extLst>
              </p14:cNvPr>
              <p14:cNvContentPartPr/>
              <p14:nvPr/>
            </p14:nvContentPartPr>
            <p14:xfrm>
              <a:off x="1765440" y="3371760"/>
              <a:ext cx="5359680" cy="108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77A8A90-96E9-413A-87C4-BF2290ADE0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49600" y="3308400"/>
                <a:ext cx="53910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ABB2835-9B23-4A8E-A052-665C668BBB33}"/>
                  </a:ext>
                </a:extLst>
              </p14:cNvPr>
              <p14:cNvContentPartPr/>
              <p14:nvPr/>
            </p14:nvContentPartPr>
            <p14:xfrm>
              <a:off x="1981440" y="4032360"/>
              <a:ext cx="495720" cy="6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ABB2835-9B23-4A8E-A052-665C668BBB3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65600" y="3969000"/>
                <a:ext cx="5270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CDF55F4-0DB7-442E-94FE-01BD03AAC9EB}"/>
                  </a:ext>
                </a:extLst>
              </p14:cNvPr>
              <p14:cNvContentPartPr/>
              <p14:nvPr/>
            </p14:nvContentPartPr>
            <p14:xfrm>
              <a:off x="6432840" y="3213000"/>
              <a:ext cx="159120" cy="6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CDF55F4-0DB7-442E-94FE-01BD03AAC9E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17000" y="3149640"/>
                <a:ext cx="190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61DEE91-6D5E-40E1-B995-078C8782ECCA}"/>
                  </a:ext>
                </a:extLst>
              </p14:cNvPr>
              <p14:cNvContentPartPr/>
              <p14:nvPr/>
            </p14:nvContentPartPr>
            <p14:xfrm>
              <a:off x="6578640" y="3225960"/>
              <a:ext cx="527400" cy="38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61DEE91-6D5E-40E1-B995-078C8782ECC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62800" y="3162600"/>
                <a:ext cx="5587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48B088C-D784-4185-947E-027A0CBE3FC8}"/>
                  </a:ext>
                </a:extLst>
              </p14:cNvPr>
              <p14:cNvContentPartPr/>
              <p14:nvPr/>
            </p14:nvContentPartPr>
            <p14:xfrm>
              <a:off x="6159600" y="3238560"/>
              <a:ext cx="22248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48B088C-D784-4185-947E-027A0CBE3FC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43760" y="3175200"/>
                <a:ext cx="2538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388336D-8FAE-45E6-91F3-43ACDACF5BF9}"/>
                  </a:ext>
                </a:extLst>
              </p14:cNvPr>
              <p14:cNvContentPartPr/>
              <p14:nvPr/>
            </p14:nvContentPartPr>
            <p14:xfrm>
              <a:off x="5937480" y="3219480"/>
              <a:ext cx="2289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388336D-8FAE-45E6-91F3-43ACDACF5BF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21640" y="3156120"/>
                <a:ext cx="2602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564E551-28C3-44CB-B4A1-907924B65C02}"/>
                  </a:ext>
                </a:extLst>
              </p14:cNvPr>
              <p14:cNvContentPartPr/>
              <p14:nvPr/>
            </p14:nvContentPartPr>
            <p14:xfrm>
              <a:off x="5797800" y="3225960"/>
              <a:ext cx="18432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564E551-28C3-44CB-B4A1-907924B65C0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81960" y="3162600"/>
                <a:ext cx="21564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53641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4B8E1C-D5BE-499E-A39F-9FBAB2C34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64" t="17972" r="46701" b="17514"/>
          <a:stretch/>
        </p:blipFill>
        <p:spPr>
          <a:xfrm>
            <a:off x="1527142" y="471756"/>
            <a:ext cx="6089716" cy="53723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47BE54-1CD1-4315-9082-5869C8D82B85}"/>
              </a:ext>
            </a:extLst>
          </p:cNvPr>
          <p:cNvSpPr/>
          <p:nvPr/>
        </p:nvSpPr>
        <p:spPr>
          <a:xfrm>
            <a:off x="2512243" y="5853116"/>
            <a:ext cx="5425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Confronting Carbon Inequality, Oxfam Media Briefing, Sept 21, 2020, www.oxfam.org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21C6B12-013D-4956-9A9B-A63F748F00BC}"/>
                  </a:ext>
                </a:extLst>
              </p14:cNvPr>
              <p14:cNvContentPartPr/>
              <p14:nvPr/>
            </p14:nvContentPartPr>
            <p14:xfrm>
              <a:off x="2203560" y="2000160"/>
              <a:ext cx="3232440" cy="83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21C6B12-013D-4956-9A9B-A63F748F00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87720" y="1936800"/>
                <a:ext cx="32637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DF239BB-4DEE-4741-BB80-D4B5418C9A5F}"/>
                  </a:ext>
                </a:extLst>
              </p14:cNvPr>
              <p14:cNvContentPartPr/>
              <p14:nvPr/>
            </p14:nvContentPartPr>
            <p14:xfrm>
              <a:off x="2203560" y="2101680"/>
              <a:ext cx="4800960" cy="203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DF239BB-4DEE-4741-BB80-D4B5418C9A5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87720" y="2038320"/>
                <a:ext cx="48322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07056D-6B55-40B9-9145-2E99AAFCB63A}"/>
                  </a:ext>
                </a:extLst>
              </p14:cNvPr>
              <p14:cNvContentPartPr/>
              <p14:nvPr/>
            </p14:nvContentPartPr>
            <p14:xfrm>
              <a:off x="2229120" y="3772080"/>
              <a:ext cx="4845240" cy="127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07056D-6B55-40B9-9145-2E99AAFCB63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13280" y="3708720"/>
                <a:ext cx="48765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B13BB0E-3BE1-4B55-B943-D747B789BFDA}"/>
                  </a:ext>
                </a:extLst>
              </p14:cNvPr>
              <p14:cNvContentPartPr/>
              <p14:nvPr/>
            </p14:nvContentPartPr>
            <p14:xfrm>
              <a:off x="2038320" y="3854520"/>
              <a:ext cx="2413440" cy="17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B13BB0E-3BE1-4B55-B943-D747B789BFD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22480" y="3791160"/>
                <a:ext cx="244476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863E50F-22E4-41A5-BFD5-CA95CBBD6C85}"/>
                  </a:ext>
                </a:extLst>
              </p14:cNvPr>
              <p14:cNvContentPartPr/>
              <p14:nvPr/>
            </p14:nvContentPartPr>
            <p14:xfrm>
              <a:off x="1435320" y="4013280"/>
              <a:ext cx="2159280" cy="95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863E50F-22E4-41A5-BFD5-CA95CBBD6C8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19480" y="3949920"/>
                <a:ext cx="2190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61313D6-6A50-4727-ADDB-48CF0D2F7EBF}"/>
                  </a:ext>
                </a:extLst>
              </p14:cNvPr>
              <p14:cNvContentPartPr/>
              <p14:nvPr/>
            </p14:nvContentPartPr>
            <p14:xfrm>
              <a:off x="3714840" y="3797280"/>
              <a:ext cx="1956240" cy="95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61313D6-6A50-4727-ADDB-48CF0D2F7EB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99000" y="3733920"/>
                <a:ext cx="19875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AAEC0A4-E5B8-4555-A414-2F280D493227}"/>
                  </a:ext>
                </a:extLst>
              </p14:cNvPr>
              <p14:cNvContentPartPr/>
              <p14:nvPr/>
            </p14:nvContentPartPr>
            <p14:xfrm>
              <a:off x="1676520" y="2946240"/>
              <a:ext cx="5137560" cy="228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AAEC0A4-E5B8-4555-A414-2F280D49322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60680" y="2882880"/>
                <a:ext cx="516888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B138C86-78E1-42AA-B304-1C3381B11201}"/>
                  </a:ext>
                </a:extLst>
              </p14:cNvPr>
              <p14:cNvContentPartPr/>
              <p14:nvPr/>
            </p14:nvContentPartPr>
            <p14:xfrm>
              <a:off x="2121120" y="3117960"/>
              <a:ext cx="2241720" cy="19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B138C86-78E1-42AA-B304-1C3381B112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05280" y="3054600"/>
                <a:ext cx="227304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80D23E-50F5-4203-BA3F-5211FD086292}"/>
                  </a:ext>
                </a:extLst>
              </p14:cNvPr>
              <p14:cNvContentPartPr/>
              <p14:nvPr/>
            </p14:nvContentPartPr>
            <p14:xfrm>
              <a:off x="4965840" y="1212840"/>
              <a:ext cx="1676880" cy="44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80D23E-50F5-4203-BA3F-5211FD08629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50000" y="1149480"/>
                <a:ext cx="1708200" cy="17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863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3805" y="3044279"/>
            <a:ext cx="6416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from Feudalism to urban, industrial Capitalism</a:t>
            </a:r>
          </a:p>
          <a:p>
            <a:pPr indent="457200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94111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13ADA4-6D47-4C77-B65F-82336A5893E7}"/>
              </a:ext>
            </a:extLst>
          </p:cNvPr>
          <p:cNvSpPr/>
          <p:nvPr/>
        </p:nvSpPr>
        <p:spPr>
          <a:xfrm>
            <a:off x="221381" y="2272654"/>
            <a:ext cx="80948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         </a:t>
            </a:r>
            <a:r>
              <a:rPr lang="en-US" sz="2000" u="sng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Sociological analysis of the causes of, or drivers of, climate change</a:t>
            </a:r>
          </a:p>
          <a:p>
            <a:pPr lvl="0" algn="ctr">
              <a:defRPr/>
            </a:pPr>
            <a:endParaRPr lang="en-US" sz="2000" u="sng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defRPr/>
            </a:pP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		Re-narrating Classical Theory – bring environment back in</a:t>
            </a:r>
          </a:p>
          <a:p>
            <a:pPr lvl="0">
              <a:defRPr/>
            </a:pP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		Environmental Sociology</a:t>
            </a:r>
          </a:p>
          <a:p>
            <a:pPr lvl="0">
              <a:defRPr/>
            </a:pP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					Demography</a:t>
            </a:r>
          </a:p>
          <a:p>
            <a:pPr lvl="0">
              <a:defRPr/>
            </a:pP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					Sociology of Consumption</a:t>
            </a:r>
          </a:p>
          <a:p>
            <a:pPr lvl="0">
              <a:defRPr/>
            </a:pP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					Stratification</a:t>
            </a:r>
          </a:p>
        </p:txBody>
      </p:sp>
    </p:spTree>
    <p:extLst>
      <p:ext uri="{BB962C8B-B14F-4D97-AF65-F5344CB8AC3E}">
        <p14:creationId xmlns:p14="http://schemas.microsoft.com/office/powerpoint/2010/main" val="233774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10" y="1556239"/>
            <a:ext cx="2269515" cy="3077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30" y="1556239"/>
            <a:ext cx="2621411" cy="3077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46" y="1556239"/>
            <a:ext cx="2344043" cy="30773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1093" y="4721470"/>
            <a:ext cx="677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Emile Durkheim                        Karl Marx                             Max Weber</a:t>
            </a:r>
          </a:p>
        </p:txBody>
      </p:sp>
    </p:spTree>
    <p:extLst>
      <p:ext uri="{BB962C8B-B14F-4D97-AF65-F5344CB8AC3E}">
        <p14:creationId xmlns:p14="http://schemas.microsoft.com/office/powerpoint/2010/main" val="279534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220" y="3044279"/>
            <a:ext cx="6416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Why did Feudalism collapse?</a:t>
            </a:r>
          </a:p>
          <a:p>
            <a:pPr indent="457200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 		</a:t>
            </a:r>
          </a:p>
        </p:txBody>
      </p:sp>
    </p:spTree>
    <p:extLst>
      <p:ext uri="{BB962C8B-B14F-4D97-AF65-F5344CB8AC3E}">
        <p14:creationId xmlns:p14="http://schemas.microsoft.com/office/powerpoint/2010/main" val="1607848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3805" y="2959437"/>
            <a:ext cx="64163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What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is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this new kind of society?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What are its strengths?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What are its problems?</a:t>
            </a:r>
          </a:p>
          <a:p>
            <a:pPr indent="457200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 		</a:t>
            </a:r>
          </a:p>
        </p:txBody>
      </p:sp>
    </p:spTree>
    <p:extLst>
      <p:ext uri="{BB962C8B-B14F-4D97-AF65-F5344CB8AC3E}">
        <p14:creationId xmlns:p14="http://schemas.microsoft.com/office/powerpoint/2010/main" val="172010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5" y="905609"/>
            <a:ext cx="6958763" cy="49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17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13742</TotalTime>
  <Words>665</Words>
  <Application>Microsoft Office PowerPoint</Application>
  <PresentationFormat>On-screen Show (4:3)</PresentationFormat>
  <Paragraphs>110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Santa Cruz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Szasz</dc:creator>
  <cp:lastModifiedBy>Andrew Szasz</cp:lastModifiedBy>
  <cp:revision>709</cp:revision>
  <dcterms:created xsi:type="dcterms:W3CDTF">2019-03-06T20:28:05Z</dcterms:created>
  <dcterms:modified xsi:type="dcterms:W3CDTF">2021-06-30T22:28:15Z</dcterms:modified>
</cp:coreProperties>
</file>